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481" r:id="rId2"/>
  </p:sldMasterIdLst>
  <p:notesMasterIdLst>
    <p:notesMasterId r:id="rId10"/>
  </p:notesMasterIdLst>
  <p:handoutMasterIdLst>
    <p:handoutMasterId r:id="rId11"/>
  </p:handoutMasterIdLst>
  <p:sldIdLst>
    <p:sldId id="256" r:id="rId3"/>
    <p:sldId id="328" r:id="rId4"/>
    <p:sldId id="385" r:id="rId5"/>
    <p:sldId id="400" r:id="rId6"/>
    <p:sldId id="387" r:id="rId7"/>
    <p:sldId id="398" r:id="rId8"/>
    <p:sldId id="280" r:id="rId9"/>
  </p:sldIdLst>
  <p:sldSz cx="6858000" cy="9144000" type="screen4x3"/>
  <p:notesSz cx="6805613"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000000"/>
    <a:srgbClr val="15C2FF"/>
    <a:srgbClr val="E1E1E1"/>
    <a:srgbClr val="DCDCDC"/>
    <a:srgbClr val="E4E4E4"/>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931" autoAdjust="0"/>
    <p:restoredTop sz="98695" autoAdjust="0"/>
  </p:normalViewPr>
  <p:slideViewPr>
    <p:cSldViewPr>
      <p:cViewPr>
        <p:scale>
          <a:sx n="100" d="100"/>
          <a:sy n="100" d="100"/>
        </p:scale>
        <p:origin x="-624" y="-72"/>
      </p:cViewPr>
      <p:guideLst>
        <p:guide orient="horz" pos="2880"/>
        <p:guide pos="216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070" y="-12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0996270-98C4-4B48-B97C-D7F077BB2EAD}" type="datetimeFigureOut">
              <a:rPr lang="ja-JP" altLang="en-US"/>
              <a:pPr>
                <a:defRPr/>
              </a:pPr>
              <a:t>2014/4/14</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BD552FC-9961-4362-A9A2-B00FDABAEE83}" type="slidenum">
              <a:rPr lang="ja-JP" altLang="en-US"/>
              <a:pPr>
                <a:defRPr/>
              </a:pPr>
              <a:t>‹#›</a:t>
            </a:fld>
            <a:endParaRPr lang="ja-JP" altLang="en-US"/>
          </a:p>
        </p:txBody>
      </p:sp>
    </p:spTree>
    <p:extLst>
      <p:ext uri="{BB962C8B-B14F-4D97-AF65-F5344CB8AC3E}">
        <p14:creationId xmlns:p14="http://schemas.microsoft.com/office/powerpoint/2010/main" val="28657478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B399781-4AB2-48F7-9599-68C2925386F0}" type="datetimeFigureOut">
              <a:rPr lang="ja-JP" altLang="en-US"/>
              <a:pPr>
                <a:defRPr/>
              </a:pPr>
              <a:t>2014/4/14</a:t>
            </a:fld>
            <a:endParaRPr lang="ja-JP" altLang="en-US"/>
          </a:p>
        </p:txBody>
      </p:sp>
      <p:sp>
        <p:nvSpPr>
          <p:cNvPr id="4" name="スライド イメージ プレースホルダー 3"/>
          <p:cNvSpPr>
            <a:spLocks noGrp="1" noRot="1" noChangeAspect="1"/>
          </p:cNvSpPr>
          <p:nvPr>
            <p:ph type="sldImg" idx="2"/>
          </p:nvPr>
        </p:nvSpPr>
        <p:spPr>
          <a:xfrm>
            <a:off x="2006600" y="746125"/>
            <a:ext cx="2792413"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BA4A21B-A7CD-4385-8F3A-86B7A09B12D2}" type="slidenum">
              <a:rPr lang="ja-JP" altLang="en-US"/>
              <a:pPr>
                <a:defRPr/>
              </a:pPr>
              <a:t>‹#›</a:t>
            </a:fld>
            <a:endParaRPr lang="ja-JP" altLang="en-US"/>
          </a:p>
        </p:txBody>
      </p:sp>
    </p:spTree>
    <p:extLst>
      <p:ext uri="{BB962C8B-B14F-4D97-AF65-F5344CB8AC3E}">
        <p14:creationId xmlns:p14="http://schemas.microsoft.com/office/powerpoint/2010/main" val="367451956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12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2950" indent="-285750" eaLnBrk="0" hangingPunct="0">
              <a:spcBef>
                <a:spcPct val="30000"/>
              </a:spcBef>
              <a:defRPr kumimoji="1" sz="1200">
                <a:solidFill>
                  <a:schemeClr val="tx1"/>
                </a:solidFill>
                <a:latin typeface="Calibri" pitchFamily="34" charset="0"/>
                <a:ea typeface="ＭＳ Ｐゴシック" pitchFamily="50" charset="-128"/>
              </a:defRPr>
            </a:lvl2pPr>
            <a:lvl3pPr marL="1143000" indent="-228600" eaLnBrk="0" hangingPunct="0">
              <a:spcBef>
                <a:spcPct val="30000"/>
              </a:spcBef>
              <a:defRPr kumimoji="1" sz="1200">
                <a:solidFill>
                  <a:schemeClr val="tx1"/>
                </a:solidFill>
                <a:latin typeface="Calibri" pitchFamily="34" charset="0"/>
                <a:ea typeface="ＭＳ Ｐゴシック" pitchFamily="50" charset="-128"/>
              </a:defRPr>
            </a:lvl3pPr>
            <a:lvl4pPr marL="1600200" indent="-228600" eaLnBrk="0" hangingPunct="0">
              <a:spcBef>
                <a:spcPct val="30000"/>
              </a:spcBef>
              <a:defRPr kumimoji="1" sz="1200">
                <a:solidFill>
                  <a:schemeClr val="tx1"/>
                </a:solidFill>
                <a:latin typeface="Calibri" pitchFamily="34" charset="0"/>
                <a:ea typeface="ＭＳ Ｐゴシック" pitchFamily="50" charset="-128"/>
              </a:defRPr>
            </a:lvl4pPr>
            <a:lvl5pPr marL="2057400" indent="-228600" eaLnBrk="0" hangingPunct="0">
              <a:spcBef>
                <a:spcPct val="30000"/>
              </a:spcBef>
              <a:defRPr kumimoji="1" sz="1200">
                <a:solidFill>
                  <a:schemeClr val="tx1"/>
                </a:solidFill>
                <a:latin typeface="Calibri" pitchFamily="34" charset="0"/>
                <a:ea typeface="ＭＳ Ｐゴシック" pitchFamily="50"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F5818929-8277-4766-8D8F-BF850C485CA7}" type="slidenum">
              <a:rPr lang="ja-JP" altLang="en-US" smtClean="0"/>
              <a:pPr eaLnBrk="1" fontAlgn="base" hangingPunct="1">
                <a:spcBef>
                  <a:spcPct val="0"/>
                </a:spcBef>
                <a:spcAft>
                  <a:spcPct val="0"/>
                </a:spcAft>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971BA4DC-EE32-4113-B95A-8321D943E739}" type="slidenum">
              <a:rPr lang="ja-JP" altLang="en-US" smtClean="0"/>
              <a:pPr>
                <a:defRPr/>
              </a:pPr>
              <a:t>3</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3379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37E6FB-0D28-4D9D-B637-56D3FF316CAE}" type="slidenum">
              <a:rPr lang="ja-JP" altLang="en-US"/>
              <a:pPr fontAlgn="base">
                <a:spcBef>
                  <a:spcPct val="0"/>
                </a:spcBef>
                <a:spcAft>
                  <a:spcPct val="0"/>
                </a:spcAft>
                <a:defRPr/>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_NI">
    <p:spTree>
      <p:nvGrpSpPr>
        <p:cNvPr id="1" name=""/>
        <p:cNvGrpSpPr/>
        <p:nvPr/>
      </p:nvGrpSpPr>
      <p:grpSpPr>
        <a:xfrm>
          <a:off x="0" y="0"/>
          <a:ext cx="0" cy="0"/>
          <a:chOff x="0" y="0"/>
          <a:chExt cx="0" cy="0"/>
        </a:xfrm>
      </p:grpSpPr>
      <p:pic>
        <p:nvPicPr>
          <p:cNvPr id="2"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01763" y="5718175"/>
            <a:ext cx="41148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7"/>
          <p:cNvSpPr>
            <a:spLocks noChangeShapeType="1"/>
          </p:cNvSpPr>
          <p:nvPr userDrawn="1"/>
        </p:nvSpPr>
        <p:spPr bwMode="auto">
          <a:xfrm>
            <a:off x="430213" y="7812088"/>
            <a:ext cx="60579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 name="正方形/長方形 3"/>
          <p:cNvSpPr>
            <a:spLocks noChangeArrowheads="1"/>
          </p:cNvSpPr>
          <p:nvPr userDrawn="1"/>
        </p:nvSpPr>
        <p:spPr bwMode="auto">
          <a:xfrm>
            <a:off x="1254125" y="7885113"/>
            <a:ext cx="44084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000" dirty="0" smtClean="0">
                <a:latin typeface="Century" pitchFamily="18" charset="0"/>
              </a:rPr>
              <a:t>Copyright(C) 1998-2014NI Consulting CO.,LTD. ALL Rights Reserved </a:t>
            </a:r>
            <a:endParaRPr lang="ja-JP" altLang="en-US" sz="1000" dirty="0" smtClean="0">
              <a:latin typeface="Century" pitchFamily="18" charset="0"/>
            </a:endParaRPr>
          </a:p>
        </p:txBody>
      </p:sp>
      <p:sp>
        <p:nvSpPr>
          <p:cNvPr id="5" name="タイトル 1"/>
          <p:cNvSpPr txBox="1">
            <a:spLocks/>
          </p:cNvSpPr>
          <p:nvPr userDrawn="1"/>
        </p:nvSpPr>
        <p:spPr>
          <a:xfrm>
            <a:off x="516342" y="2411760"/>
            <a:ext cx="5936994" cy="1656184"/>
          </a:xfrm>
          <a:prstGeom prst="rect">
            <a:avLst/>
          </a:prstGeom>
          <a:pattFill prst="ltUpDiag">
            <a:fgClr>
              <a:schemeClr val="tx1"/>
            </a:fgClr>
            <a:bgClr>
              <a:srgbClr val="003366"/>
            </a:bgClr>
          </a:pattFill>
          <a:effectLst>
            <a:innerShdw blurRad="63500" dist="50800">
              <a:prstClr val="black">
                <a:alpha val="50000"/>
              </a:prstClr>
            </a:innerShdw>
          </a:effectLst>
        </p:spPr>
        <p:txBody>
          <a:bodyPr anchor="ctr"/>
          <a:lstStyle>
            <a:lvl1pPr algn="ctr" defTabSz="914400" rtl="0" eaLnBrk="1" latinLnBrk="0" hangingPunct="1">
              <a:spcBef>
                <a:spcPct val="0"/>
              </a:spcBef>
              <a:buNone/>
              <a:defRPr kumimoji="1" sz="4800" b="1" u="sng" kern="1200" baseline="0">
                <a:solidFill>
                  <a:srgbClr val="FFFFFF"/>
                </a:solidFill>
                <a:effectLst>
                  <a:innerShdw blurRad="63500" dist="50800" dir="2700000">
                    <a:schemeClr val="tx1">
                      <a:lumMod val="85000"/>
                      <a:lumOff val="15000"/>
                      <a:alpha val="50000"/>
                    </a:schemeClr>
                  </a:innerShdw>
                </a:effectLst>
                <a:uFill>
                  <a:solidFill>
                    <a:schemeClr val="bg1"/>
                  </a:solidFill>
                </a:uFill>
                <a:latin typeface="+mj-ea"/>
                <a:ea typeface="+mj-ea"/>
                <a:cs typeface="+mj-cs"/>
              </a:defRPr>
            </a:lvl1pPr>
          </a:lstStyle>
          <a:p>
            <a:pPr fontAlgn="auto">
              <a:spcAft>
                <a:spcPts val="0"/>
              </a:spcAft>
              <a:defRPr/>
            </a:pPr>
            <a:r>
              <a:rPr lang="ja-JP" altLang="en-US" sz="4600" dirty="0" smtClean="0"/>
              <a:t>バージョンアップガイド</a:t>
            </a:r>
            <a:r>
              <a:rPr lang="en-US" altLang="ja-JP" sz="4600" dirty="0" smtClean="0"/>
              <a:t/>
            </a:r>
            <a:br>
              <a:rPr lang="en-US" altLang="ja-JP" sz="4600" dirty="0" smtClean="0"/>
            </a:br>
            <a:r>
              <a:rPr lang="en-US" altLang="ja-JP" dirty="0" smtClean="0"/>
              <a:t>2014</a:t>
            </a:r>
            <a:r>
              <a:rPr lang="ja-JP" altLang="en-US" sz="4600" dirty="0" smtClean="0"/>
              <a:t>年</a:t>
            </a:r>
            <a:r>
              <a:rPr lang="en-US" altLang="ja-JP" sz="4600" dirty="0" smtClean="0"/>
              <a:t>4</a:t>
            </a:r>
            <a:r>
              <a:rPr lang="ja-JP" altLang="en-US" sz="4600" dirty="0" smtClean="0"/>
              <a:t>月版</a:t>
            </a:r>
            <a:endParaRPr lang="ja-JP" altLang="en-US" sz="4600" dirty="0"/>
          </a:p>
        </p:txBody>
      </p:sp>
      <p:sp>
        <p:nvSpPr>
          <p:cNvPr id="6" name="日付プレースホルダー 2"/>
          <p:cNvSpPr>
            <a:spLocks noGrp="1"/>
          </p:cNvSpPr>
          <p:nvPr>
            <p:ph type="dt" sz="half" idx="10"/>
          </p:nvPr>
        </p:nvSpPr>
        <p:spPr/>
        <p:txBody>
          <a:bodyPr/>
          <a:lstStyle>
            <a:lvl1pPr>
              <a:defRPr/>
            </a:lvl1pPr>
          </a:lstStyle>
          <a:p>
            <a:pPr>
              <a:defRPr/>
            </a:pPr>
            <a:fld id="{BE5CD319-6926-44B4-A95F-35021BA5BD2C}" type="datetime1">
              <a:rPr lang="ja-JP" altLang="en-US"/>
              <a:pPr>
                <a:defRPr/>
              </a:pPr>
              <a:t>2014/4/14</a:t>
            </a:fld>
            <a:endParaRPr lang="ja-JP" altLang="en-US"/>
          </a:p>
        </p:txBody>
      </p:sp>
      <p:sp>
        <p:nvSpPr>
          <p:cNvPr id="7"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4"/>
          <p:cNvSpPr>
            <a:spLocks noGrp="1"/>
          </p:cNvSpPr>
          <p:nvPr>
            <p:ph type="sldNum" sz="quarter" idx="12"/>
          </p:nvPr>
        </p:nvSpPr>
        <p:spPr/>
        <p:txBody>
          <a:bodyPr/>
          <a:lstStyle>
            <a:lvl1pPr>
              <a:defRPr/>
            </a:lvl1pPr>
          </a:lstStyle>
          <a:p>
            <a:pPr>
              <a:defRPr/>
            </a:pPr>
            <a:fld id="{7DB8BA94-534A-4491-9F5E-35DEC8045D25}" type="slidenum">
              <a:rPr lang="ja-JP" altLang="en-US"/>
              <a:pPr>
                <a:defRPr/>
              </a:pPr>
              <a:t>‹#›</a:t>
            </a:fld>
            <a:endParaRPr lang="ja-JP" altLang="en-US"/>
          </a:p>
        </p:txBody>
      </p:sp>
    </p:spTree>
    <p:extLst>
      <p:ext uri="{BB962C8B-B14F-4D97-AF65-F5344CB8AC3E}">
        <p14:creationId xmlns:p14="http://schemas.microsoft.com/office/powerpoint/2010/main" val="422882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578581C-4E05-4D09-85C7-A077BFBCF21F}" type="datetime1">
              <a:rPr lang="ja-JP" altLang="en-US"/>
              <a:pPr>
                <a:defRPr/>
              </a:pPr>
              <a:t>2014/4/14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3DD16FB-5910-4C7F-8928-0EFFD0B278E1}" type="slidenum">
              <a:rPr lang="ja-JP" altLang="en-US"/>
              <a:pPr>
                <a:defRPr/>
              </a:pPr>
              <a:t>‹#›</a:t>
            </a:fld>
            <a:endParaRPr lang="ja-JP" altLang="en-US" dirty="0"/>
          </a:p>
        </p:txBody>
      </p:sp>
    </p:spTree>
    <p:extLst>
      <p:ext uri="{BB962C8B-B14F-4D97-AF65-F5344CB8AC3E}">
        <p14:creationId xmlns:p14="http://schemas.microsoft.com/office/powerpoint/2010/main" val="386442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F7A081E-C569-4387-874E-8E4C16E7B93C}" type="datetime1">
              <a:rPr lang="ja-JP" altLang="en-US"/>
              <a:pPr>
                <a:defRPr/>
              </a:pPr>
              <a:t>2014/4/14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E0831F7-C51B-4CDD-B752-03DF22F007BD}" type="slidenum">
              <a:rPr lang="ja-JP" altLang="en-US"/>
              <a:pPr>
                <a:defRPr/>
              </a:pPr>
              <a:t>‹#›</a:t>
            </a:fld>
            <a:endParaRPr lang="ja-JP" altLang="en-US" dirty="0"/>
          </a:p>
        </p:txBody>
      </p:sp>
    </p:spTree>
    <p:extLst>
      <p:ext uri="{BB962C8B-B14F-4D97-AF65-F5344CB8AC3E}">
        <p14:creationId xmlns:p14="http://schemas.microsoft.com/office/powerpoint/2010/main" val="1417926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D1E5697-0ACB-414A-B466-B8BC228C5B27}" type="datetime1">
              <a:rPr lang="ja-JP" altLang="en-US"/>
              <a:pPr>
                <a:defRPr/>
              </a:pPr>
              <a:t>2014/4/14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596A8DE-D3A6-4DF8-86BA-B8ABAFA2E1E3}" type="slidenum">
              <a:rPr lang="ja-JP" altLang="en-US"/>
              <a:pPr>
                <a:defRPr/>
              </a:pPr>
              <a:t>‹#›</a:t>
            </a:fld>
            <a:endParaRPr lang="ja-JP" altLang="en-US" dirty="0"/>
          </a:p>
        </p:txBody>
      </p:sp>
    </p:spTree>
    <p:extLst>
      <p:ext uri="{BB962C8B-B14F-4D97-AF65-F5344CB8AC3E}">
        <p14:creationId xmlns:p14="http://schemas.microsoft.com/office/powerpoint/2010/main" val="2679748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41EC275-1074-4C38-81A7-D094B6E16D8F}" type="datetime1">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B775498-51E5-42C5-9594-FB9F66465C08}" type="slidenum">
              <a:rPr lang="ja-JP" altLang="en-US"/>
              <a:pPr>
                <a:defRPr/>
              </a:pPr>
              <a:t>‹#›</a:t>
            </a:fld>
            <a:endParaRPr lang="ja-JP" altLang="en-US" dirty="0"/>
          </a:p>
        </p:txBody>
      </p:sp>
    </p:spTree>
    <p:extLst>
      <p:ext uri="{BB962C8B-B14F-4D97-AF65-F5344CB8AC3E}">
        <p14:creationId xmlns:p14="http://schemas.microsoft.com/office/powerpoint/2010/main" val="4100946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3C61B36-CA48-4018-AADA-C38F6FF83CBA}" type="datetime1">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6418580-81D8-4D14-9BAB-7C3A8AA1EDA0}" type="slidenum">
              <a:rPr lang="ja-JP" altLang="en-US"/>
              <a:pPr>
                <a:defRPr/>
              </a:pPr>
              <a:t>‹#›</a:t>
            </a:fld>
            <a:endParaRPr lang="ja-JP" altLang="en-US" dirty="0"/>
          </a:p>
        </p:txBody>
      </p:sp>
    </p:spTree>
    <p:extLst>
      <p:ext uri="{BB962C8B-B14F-4D97-AF65-F5344CB8AC3E}">
        <p14:creationId xmlns:p14="http://schemas.microsoft.com/office/powerpoint/2010/main" val="2319900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14FF8D4-0BAA-4D79-BA4B-6CD03A41E08F}" type="datetime1">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F41ABB8-8770-481F-9F29-47A391897CEF}" type="slidenum">
              <a:rPr lang="ja-JP" altLang="en-US"/>
              <a:pPr>
                <a:defRPr/>
              </a:pPr>
              <a:t>‹#›</a:t>
            </a:fld>
            <a:endParaRPr lang="ja-JP" altLang="en-US" dirty="0"/>
          </a:p>
        </p:txBody>
      </p:sp>
    </p:spTree>
    <p:extLst>
      <p:ext uri="{BB962C8B-B14F-4D97-AF65-F5344CB8AC3E}">
        <p14:creationId xmlns:p14="http://schemas.microsoft.com/office/powerpoint/2010/main" val="2068848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540693B-EF6E-4FC4-B140-7B5B4F59AC72}" type="slidenum">
              <a:rPr lang="ja-JP" altLang="en-US"/>
              <a:pPr>
                <a:defRPr/>
              </a:pPr>
              <a:t>‹#›</a:t>
            </a:fld>
            <a:endParaRPr lang="ja-JP" altLang="en-US"/>
          </a:p>
        </p:txBody>
      </p:sp>
    </p:spTree>
    <p:extLst>
      <p:ext uri="{BB962C8B-B14F-4D97-AF65-F5344CB8AC3E}">
        <p14:creationId xmlns:p14="http://schemas.microsoft.com/office/powerpoint/2010/main" val="1260064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4751584-C220-4E3A-82B0-39CF95FC91E9}" type="slidenum">
              <a:rPr lang="ja-JP" altLang="en-US"/>
              <a:pPr>
                <a:defRPr/>
              </a:pPr>
              <a:t>‹#›</a:t>
            </a:fld>
            <a:endParaRPr lang="ja-JP" altLang="en-US"/>
          </a:p>
        </p:txBody>
      </p:sp>
    </p:spTree>
    <p:extLst>
      <p:ext uri="{BB962C8B-B14F-4D97-AF65-F5344CB8AC3E}">
        <p14:creationId xmlns:p14="http://schemas.microsoft.com/office/powerpoint/2010/main" val="3158177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D26AD69-DD2A-435A-8F97-FB31B5A6F7BD}" type="slidenum">
              <a:rPr lang="ja-JP" altLang="en-US"/>
              <a:pPr>
                <a:defRPr/>
              </a:pPr>
              <a:t>‹#›</a:t>
            </a:fld>
            <a:endParaRPr lang="ja-JP" altLang="en-US"/>
          </a:p>
        </p:txBody>
      </p:sp>
    </p:spTree>
    <p:extLst>
      <p:ext uri="{BB962C8B-B14F-4D97-AF65-F5344CB8AC3E}">
        <p14:creationId xmlns:p14="http://schemas.microsoft.com/office/powerpoint/2010/main" val="1778438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317B9EA-EF8A-4E3C-9B19-AACE57E30C49}" type="slidenum">
              <a:rPr lang="ja-JP" altLang="en-US"/>
              <a:pPr>
                <a:defRPr/>
              </a:pPr>
              <a:t>‹#›</a:t>
            </a:fld>
            <a:endParaRPr lang="ja-JP" altLang="en-US"/>
          </a:p>
        </p:txBody>
      </p:sp>
    </p:spTree>
    <p:extLst>
      <p:ext uri="{BB962C8B-B14F-4D97-AF65-F5344CB8AC3E}">
        <p14:creationId xmlns:p14="http://schemas.microsoft.com/office/powerpoint/2010/main" val="1138856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コンテンツ-製品表紙付き_NI">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7" name="コンテンツ プレースホルダー 6"/>
          <p:cNvSpPr>
            <a:spLocks noGrp="1"/>
          </p:cNvSpPr>
          <p:nvPr>
            <p:ph sz="quarter" idx="13"/>
          </p:nvPr>
        </p:nvSpPr>
        <p:spPr>
          <a:xfrm>
            <a:off x="260350" y="1331641"/>
            <a:ext cx="6337300" cy="6840759"/>
          </a:xfrm>
        </p:spPr>
        <p:txBody>
          <a:bodyPr/>
          <a:lstStyle>
            <a:lvl3pPr>
              <a:lnSpc>
                <a:spcPct val="120000"/>
              </a:lnSpc>
              <a:defRPr/>
            </a:lvl3pPr>
            <a:lvl5pPr marL="432000" indent="0">
              <a:spcBef>
                <a:spcPts val="800"/>
              </a:spcBef>
              <a:buFontTx/>
              <a:buNone/>
              <a:defRPr sz="1050">
                <a:solidFill>
                  <a:schemeClr val="bg1">
                    <a:lumMod val="50000"/>
                  </a:schemeClr>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4"/>
          </p:nvPr>
        </p:nvSpPr>
        <p:spPr/>
        <p:txBody>
          <a:bodyPr/>
          <a:lstStyle>
            <a:lvl1pPr>
              <a:defRPr/>
            </a:lvl1pPr>
          </a:lstStyle>
          <a:p>
            <a:pPr>
              <a:defRPr/>
            </a:pPr>
            <a:fld id="{7E2449BD-8C53-4469-9E2F-AAE6283DB35F}" type="datetime1">
              <a:rPr lang="ja-JP" altLang="en-US"/>
              <a:pPr>
                <a:defRPr/>
              </a:pPr>
              <a:t>2014/4/14</a:t>
            </a:fld>
            <a:endParaRPr lang="ja-JP" altLang="en-US"/>
          </a:p>
        </p:txBody>
      </p:sp>
      <p:sp>
        <p:nvSpPr>
          <p:cNvPr id="5" name="フッター プレースホルダー 4"/>
          <p:cNvSpPr>
            <a:spLocks noGrp="1"/>
          </p:cNvSpPr>
          <p:nvPr>
            <p:ph type="ftr" sz="quarter" idx="15"/>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6"/>
          </p:nvPr>
        </p:nvSpPr>
        <p:spPr/>
        <p:txBody>
          <a:bodyPr/>
          <a:lstStyle>
            <a:lvl1pPr>
              <a:defRPr/>
            </a:lvl1pPr>
          </a:lstStyle>
          <a:p>
            <a:pPr>
              <a:defRPr/>
            </a:pPr>
            <a:fld id="{15EEC6DC-93D6-4947-A6A8-326F3A4C3600}" type="slidenum">
              <a:rPr lang="ja-JP" altLang="en-US"/>
              <a:pPr>
                <a:defRPr/>
              </a:pPr>
              <a:t>‹#›</a:t>
            </a:fld>
            <a:endParaRPr lang="ja-JP" altLang="en-US" dirty="0"/>
          </a:p>
        </p:txBody>
      </p:sp>
    </p:spTree>
    <p:extLst>
      <p:ext uri="{BB962C8B-B14F-4D97-AF65-F5344CB8AC3E}">
        <p14:creationId xmlns:p14="http://schemas.microsoft.com/office/powerpoint/2010/main" val="404672047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F9111BA-55DA-485D-B930-C9654FAADFE2}" type="slidenum">
              <a:rPr lang="ja-JP" altLang="en-US"/>
              <a:pPr>
                <a:defRPr/>
              </a:pPr>
              <a:t>‹#›</a:t>
            </a:fld>
            <a:endParaRPr lang="ja-JP" altLang="en-US"/>
          </a:p>
        </p:txBody>
      </p:sp>
    </p:spTree>
    <p:extLst>
      <p:ext uri="{BB962C8B-B14F-4D97-AF65-F5344CB8AC3E}">
        <p14:creationId xmlns:p14="http://schemas.microsoft.com/office/powerpoint/2010/main" val="373763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910BA2A-17AB-4B77-9C02-700CB820D69D}" type="slidenum">
              <a:rPr lang="ja-JP" altLang="en-US"/>
              <a:pPr>
                <a:defRPr/>
              </a:pPr>
              <a:t>‹#›</a:t>
            </a:fld>
            <a:endParaRPr lang="ja-JP" altLang="en-US"/>
          </a:p>
        </p:txBody>
      </p:sp>
    </p:spTree>
    <p:extLst>
      <p:ext uri="{BB962C8B-B14F-4D97-AF65-F5344CB8AC3E}">
        <p14:creationId xmlns:p14="http://schemas.microsoft.com/office/powerpoint/2010/main" val="2301755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D6A1D05C-E227-4068-AD08-0E81A8A133DD}" type="slidenum">
              <a:rPr lang="ja-JP" altLang="en-US"/>
              <a:pPr>
                <a:defRPr/>
              </a:pPr>
              <a:t>‹#›</a:t>
            </a:fld>
            <a:endParaRPr lang="ja-JP" altLang="en-US"/>
          </a:p>
        </p:txBody>
      </p:sp>
    </p:spTree>
    <p:extLst>
      <p:ext uri="{BB962C8B-B14F-4D97-AF65-F5344CB8AC3E}">
        <p14:creationId xmlns:p14="http://schemas.microsoft.com/office/powerpoint/2010/main" val="28156618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A41C7FA-0B6C-4042-976D-020CAC0146EF}" type="slidenum">
              <a:rPr lang="ja-JP" altLang="en-US"/>
              <a:pPr>
                <a:defRPr/>
              </a:pPr>
              <a:t>‹#›</a:t>
            </a:fld>
            <a:endParaRPr lang="ja-JP" altLang="en-US"/>
          </a:p>
        </p:txBody>
      </p:sp>
    </p:spTree>
    <p:extLst>
      <p:ext uri="{BB962C8B-B14F-4D97-AF65-F5344CB8AC3E}">
        <p14:creationId xmlns:p14="http://schemas.microsoft.com/office/powerpoint/2010/main" val="834042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1756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414E560-127B-4740-9B79-D79DC0882CFF}" type="slidenum">
              <a:rPr lang="ja-JP" altLang="en-US"/>
              <a:pPr>
                <a:defRPr/>
              </a:pPr>
              <a:t>‹#›</a:t>
            </a:fld>
            <a:endParaRPr lang="ja-JP" altLang="en-US"/>
          </a:p>
        </p:txBody>
      </p:sp>
    </p:spTree>
    <p:extLst>
      <p:ext uri="{BB962C8B-B14F-4D97-AF65-F5344CB8AC3E}">
        <p14:creationId xmlns:p14="http://schemas.microsoft.com/office/powerpoint/2010/main" val="780436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F2B0F94-0239-4313-A5D9-D4F9092F5EBE}" type="slidenum">
              <a:rPr lang="ja-JP" altLang="en-US"/>
              <a:pPr>
                <a:defRPr/>
              </a:pPr>
              <a:t>‹#›</a:t>
            </a:fld>
            <a:endParaRPr lang="ja-JP" altLang="en-US"/>
          </a:p>
        </p:txBody>
      </p:sp>
    </p:spTree>
    <p:extLst>
      <p:ext uri="{BB962C8B-B14F-4D97-AF65-F5344CB8AC3E}">
        <p14:creationId xmlns:p14="http://schemas.microsoft.com/office/powerpoint/2010/main" val="7564453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CC27378-F10C-4F1A-91F5-BF055F95C650}" type="datetimeFigureOut">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57F46E4-386A-4CAF-B635-9A936D2A58F2}" type="slidenum">
              <a:rPr lang="ja-JP" altLang="en-US"/>
              <a:pPr>
                <a:defRPr/>
              </a:pPr>
              <a:t>‹#›</a:t>
            </a:fld>
            <a:endParaRPr lang="ja-JP" altLang="en-US"/>
          </a:p>
        </p:txBody>
      </p:sp>
    </p:spTree>
    <p:extLst>
      <p:ext uri="{BB962C8B-B14F-4D97-AF65-F5344CB8AC3E}">
        <p14:creationId xmlns:p14="http://schemas.microsoft.com/office/powerpoint/2010/main" val="150808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コンテンツのみ_NI">
    <p:spTree>
      <p:nvGrpSpPr>
        <p:cNvPr id="1" name=""/>
        <p:cNvGrpSpPr/>
        <p:nvPr/>
      </p:nvGrpSpPr>
      <p:grpSpPr>
        <a:xfrm>
          <a:off x="0" y="0"/>
          <a:ext cx="0" cy="0"/>
          <a:chOff x="0" y="0"/>
          <a:chExt cx="0" cy="0"/>
        </a:xfrm>
      </p:grpSpPr>
      <p:sp>
        <p:nvSpPr>
          <p:cNvPr id="6" name="コンテンツ プレースホルダー 6"/>
          <p:cNvSpPr>
            <a:spLocks noGrp="1"/>
          </p:cNvSpPr>
          <p:nvPr>
            <p:ph sz="quarter" idx="13"/>
          </p:nvPr>
        </p:nvSpPr>
        <p:spPr>
          <a:xfrm>
            <a:off x="260350" y="611561"/>
            <a:ext cx="6337300" cy="756084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3" name="日付プレースホルダー 3"/>
          <p:cNvSpPr>
            <a:spLocks noGrp="1"/>
          </p:cNvSpPr>
          <p:nvPr>
            <p:ph type="dt" sz="half" idx="14"/>
          </p:nvPr>
        </p:nvSpPr>
        <p:spPr/>
        <p:txBody>
          <a:bodyPr/>
          <a:lstStyle>
            <a:lvl1pPr>
              <a:defRPr/>
            </a:lvl1pPr>
          </a:lstStyle>
          <a:p>
            <a:pPr>
              <a:defRPr/>
            </a:pPr>
            <a:fld id="{CD0F0AFB-8CA5-407B-833C-F1A668D1759B}" type="datetime1">
              <a:rPr lang="ja-JP" altLang="en-US"/>
              <a:pPr>
                <a:defRPr/>
              </a:pPr>
              <a:t>2014/4/14</a:t>
            </a:fld>
            <a:endParaRPr lang="ja-JP" altLang="en-US"/>
          </a:p>
        </p:txBody>
      </p:sp>
      <p:sp>
        <p:nvSpPr>
          <p:cNvPr id="4" name="フッター プレースホルダー 4"/>
          <p:cNvSpPr>
            <a:spLocks noGrp="1"/>
          </p:cNvSpPr>
          <p:nvPr>
            <p:ph type="ftr" sz="quarter" idx="15"/>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6"/>
          </p:nvPr>
        </p:nvSpPr>
        <p:spPr/>
        <p:txBody>
          <a:bodyPr/>
          <a:lstStyle>
            <a:lvl1pPr>
              <a:defRPr/>
            </a:lvl1pPr>
          </a:lstStyle>
          <a:p>
            <a:pPr>
              <a:defRPr/>
            </a:pPr>
            <a:fld id="{96B53FD0-6FD0-4038-A404-8D44FB1A4798}" type="slidenum">
              <a:rPr lang="ja-JP" altLang="en-US"/>
              <a:pPr>
                <a:defRPr/>
              </a:pPr>
              <a:t>‹#›</a:t>
            </a:fld>
            <a:endParaRPr lang="ja-JP" altLang="en-US" dirty="0"/>
          </a:p>
        </p:txBody>
      </p:sp>
    </p:spTree>
    <p:extLst>
      <p:ext uri="{BB962C8B-B14F-4D97-AF65-F5344CB8AC3E}">
        <p14:creationId xmlns:p14="http://schemas.microsoft.com/office/powerpoint/2010/main" val="418164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A4235D8-8205-4D25-B254-C3E685A08009}" type="datetime1">
              <a:rPr lang="ja-JP" altLang="en-US"/>
              <a:pPr>
                <a:defRPr/>
              </a:pPr>
              <a:t>2014/4/14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782CEE36-5662-4831-B8E8-58D1327038A4}" type="slidenum">
              <a:rPr lang="ja-JP" altLang="en-US"/>
              <a:pPr>
                <a:defRPr/>
              </a:pPr>
              <a:t>‹#›</a:t>
            </a:fld>
            <a:endParaRPr lang="ja-JP" altLang="en-US" dirty="0"/>
          </a:p>
        </p:txBody>
      </p:sp>
    </p:spTree>
    <p:extLst>
      <p:ext uri="{BB962C8B-B14F-4D97-AF65-F5344CB8AC3E}">
        <p14:creationId xmlns:p14="http://schemas.microsoft.com/office/powerpoint/2010/main" val="17918486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1ADA1B7-3F02-4E7F-A0A7-E6161C9CA25A}" type="datetime1">
              <a:rPr lang="ja-JP" altLang="en-US"/>
              <a:pPr>
                <a:defRPr/>
              </a:pPr>
              <a:t>2014/4/14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A7FAD09E-6678-42C4-AAF8-13516AEE00E0}" type="slidenum">
              <a:rPr lang="ja-JP" altLang="en-US"/>
              <a:pPr>
                <a:defRPr/>
              </a:pPr>
              <a:t>‹#›</a:t>
            </a:fld>
            <a:endParaRPr lang="ja-JP" altLang="en-US" dirty="0"/>
          </a:p>
        </p:txBody>
      </p:sp>
    </p:spTree>
    <p:extLst>
      <p:ext uri="{BB962C8B-B14F-4D97-AF65-F5344CB8AC3E}">
        <p14:creationId xmlns:p14="http://schemas.microsoft.com/office/powerpoint/2010/main" val="124252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21412B1-644A-41FF-9370-62EB4B663E9B}" type="datetime1">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F8B3B8-ABBE-46CA-B63D-2D74A576D991}" type="slidenum">
              <a:rPr lang="ja-JP" altLang="en-US"/>
              <a:pPr>
                <a:defRPr/>
              </a:pPr>
              <a:t>‹#›</a:t>
            </a:fld>
            <a:endParaRPr lang="ja-JP" altLang="en-US" dirty="0"/>
          </a:p>
        </p:txBody>
      </p:sp>
    </p:spTree>
    <p:extLst>
      <p:ext uri="{BB962C8B-B14F-4D97-AF65-F5344CB8AC3E}">
        <p14:creationId xmlns:p14="http://schemas.microsoft.com/office/powerpoint/2010/main" val="189150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3BAEBB1-62A1-47A3-A48F-2AF4F43625AE}" type="datetime1">
              <a:rPr lang="ja-JP" altLang="en-US"/>
              <a:pPr>
                <a:defRPr/>
              </a:pPr>
              <a:t>2014/4/14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94FF8B4-2587-46E7-BD1F-108F7EF91F74}" type="slidenum">
              <a:rPr lang="ja-JP" altLang="en-US"/>
              <a:pPr>
                <a:defRPr/>
              </a:pPr>
              <a:t>‹#›</a:t>
            </a:fld>
            <a:endParaRPr lang="ja-JP" altLang="en-US" dirty="0"/>
          </a:p>
        </p:txBody>
      </p:sp>
    </p:spTree>
    <p:extLst>
      <p:ext uri="{BB962C8B-B14F-4D97-AF65-F5344CB8AC3E}">
        <p14:creationId xmlns:p14="http://schemas.microsoft.com/office/powerpoint/2010/main" val="120318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42900" y="2133601"/>
            <a:ext cx="6172200" cy="2582415"/>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3"/>
          </p:nvPr>
        </p:nvSpPr>
        <p:spPr>
          <a:xfrm>
            <a:off x="404664" y="5148064"/>
            <a:ext cx="6172200" cy="258241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4"/>
          </p:nvPr>
        </p:nvSpPr>
        <p:spPr/>
        <p:txBody>
          <a:bodyPr/>
          <a:lstStyle>
            <a:lvl1pPr>
              <a:defRPr/>
            </a:lvl1pPr>
          </a:lstStyle>
          <a:p>
            <a:pPr>
              <a:defRPr/>
            </a:pPr>
            <a:fld id="{074D8B49-CD07-4E94-95B9-80F0DEC21C6A}" type="datetime1">
              <a:rPr lang="ja-JP" altLang="en-US"/>
              <a:pPr>
                <a:defRPr/>
              </a:pPr>
              <a:t>2014/4/14</a:t>
            </a:fld>
            <a:endParaRPr lang="ja-JP" altLang="en-US"/>
          </a:p>
        </p:txBody>
      </p:sp>
      <p:sp>
        <p:nvSpPr>
          <p:cNvPr id="6" name="フッター プレースホルダー 4"/>
          <p:cNvSpPr>
            <a:spLocks noGrp="1"/>
          </p:cNvSpPr>
          <p:nvPr>
            <p:ph type="ftr" sz="quarter" idx="15"/>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6"/>
          </p:nvPr>
        </p:nvSpPr>
        <p:spPr/>
        <p:txBody>
          <a:bodyPr/>
          <a:lstStyle>
            <a:lvl1pPr>
              <a:defRPr/>
            </a:lvl1pPr>
          </a:lstStyle>
          <a:p>
            <a:pPr>
              <a:defRPr/>
            </a:pPr>
            <a:fld id="{1F4CE096-C738-4245-A9D8-4B0DB6CA7184}" type="slidenum">
              <a:rPr lang="ja-JP" altLang="en-US"/>
              <a:pPr>
                <a:defRPr/>
              </a:pPr>
              <a:t>‹#›</a:t>
            </a:fld>
            <a:endParaRPr lang="ja-JP" altLang="en-US" dirty="0"/>
          </a:p>
        </p:txBody>
      </p:sp>
    </p:spTree>
    <p:extLst>
      <p:ext uri="{BB962C8B-B14F-4D97-AF65-F5344CB8AC3E}">
        <p14:creationId xmlns:p14="http://schemas.microsoft.com/office/powerpoint/2010/main" val="369821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491ECFFD-2314-478A-B338-54C968C986F9}" type="datetime1">
              <a:rPr lang="ja-JP" altLang="en-US"/>
              <a:pPr>
                <a:defRPr/>
              </a:pPr>
              <a:t>2014/4/14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33C8A10-325C-4377-B86D-C36E2A77A552}" type="slidenum">
              <a:rPr lang="ja-JP" altLang="en-US"/>
              <a:pPr>
                <a:defRPr/>
              </a:pPr>
              <a:t>‹#›</a:t>
            </a:fld>
            <a:endParaRPr lang="ja-JP" altLang="en-US" dirty="0"/>
          </a:p>
        </p:txBody>
      </p:sp>
    </p:spTree>
    <p:extLst>
      <p:ext uri="{BB962C8B-B14F-4D97-AF65-F5344CB8AC3E}">
        <p14:creationId xmlns:p14="http://schemas.microsoft.com/office/powerpoint/2010/main" val="397681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188913" y="323850"/>
            <a:ext cx="64801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3" name="テキスト プレースホルダー 2"/>
          <p:cNvSpPr>
            <a:spLocks noGrp="1"/>
          </p:cNvSpPr>
          <p:nvPr>
            <p:ph type="body" idx="1"/>
          </p:nvPr>
        </p:nvSpPr>
        <p:spPr>
          <a:xfrm>
            <a:off x="260350" y="1763713"/>
            <a:ext cx="6337300" cy="6403975"/>
          </a:xfrm>
          <a:prstGeom prst="rect">
            <a:avLst/>
          </a:prstGeom>
        </p:spPr>
        <p:txBody>
          <a:bodyPr vert="horz" lIns="91440" tIns="45720" rIns="91440" bIns="45720" rtlCol="0">
            <a:normAutofit/>
          </a:bodyPr>
          <a:lstStyle/>
          <a:p>
            <a:pPr lvl="0"/>
            <a:r>
              <a:rPr lang="ja-JP" altLang="en-US" dirty="0" smtClean="0"/>
              <a:t>見出し</a:t>
            </a:r>
            <a:endParaRPr lang="en-US" altLang="ja-JP" dirty="0" smtClean="0"/>
          </a:p>
          <a:p>
            <a:pPr lvl="1"/>
            <a:r>
              <a:rPr lang="ja-JP" altLang="en-US" dirty="0" smtClean="0"/>
              <a:t>小見出し</a:t>
            </a:r>
          </a:p>
          <a:p>
            <a:pPr lvl="2"/>
            <a:r>
              <a:rPr lang="ja-JP" altLang="en-US" dirty="0" smtClean="0"/>
              <a:t>本文</a:t>
            </a:r>
          </a:p>
          <a:p>
            <a:pPr lvl="3"/>
            <a:r>
              <a:rPr lang="ja-JP" altLang="en-US" dirty="0" smtClean="0"/>
              <a:t>説明文（本文より１サイズフォントが小さい）</a:t>
            </a:r>
          </a:p>
          <a:p>
            <a:pPr lvl="4"/>
            <a:r>
              <a:rPr lang="ja-JP" altLang="en-US" dirty="0" smtClean="0"/>
              <a:t>画像のラベル</a:t>
            </a:r>
            <a:endParaRPr lang="en-US" altLang="ja-JP" dirty="0" smtClean="0"/>
          </a:p>
          <a:p>
            <a:pPr lvl="5"/>
            <a:r>
              <a:rPr lang="ja-JP" altLang="en-US" dirty="0" smtClean="0"/>
              <a:t>画像枠（</a:t>
            </a:r>
            <a:r>
              <a:rPr lang="en-US" altLang="ja-JP" dirty="0" smtClean="0"/>
              <a:t>1</a:t>
            </a:r>
            <a:r>
              <a:rPr lang="ja-JP" altLang="en-US" dirty="0" smtClean="0"/>
              <a:t>マス分）</a:t>
            </a:r>
            <a:endParaRPr lang="en-US" altLang="ja-JP" dirty="0" smtClean="0"/>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FF58E7C7-2037-42FC-84FB-8A0A86ECF8BF}" type="datetime1">
              <a:rPr lang="ja-JP" altLang="en-US"/>
              <a:pPr>
                <a:defRPr/>
              </a:pPr>
              <a:t>2014/4/14</a:t>
            </a:fld>
            <a:endParaRPr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73EDDD9-FA56-4842-B1E8-02906F9521B0}"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5734" r:id="rId1"/>
    <p:sldLayoutId id="2147485709" r:id="rId2"/>
    <p:sldLayoutId id="2147485710" r:id="rId3"/>
    <p:sldLayoutId id="2147485711" r:id="rId4"/>
    <p:sldLayoutId id="2147485712" r:id="rId5"/>
    <p:sldLayoutId id="2147485713" r:id="rId6"/>
    <p:sldLayoutId id="2147485714" r:id="rId7"/>
    <p:sldLayoutId id="2147485715" r:id="rId8"/>
    <p:sldLayoutId id="2147485716" r:id="rId9"/>
    <p:sldLayoutId id="2147485717" r:id="rId10"/>
    <p:sldLayoutId id="2147485718" r:id="rId11"/>
    <p:sldLayoutId id="2147485719" r:id="rId12"/>
    <p:sldLayoutId id="2147485720" r:id="rId13"/>
    <p:sldLayoutId id="2147485721" r:id="rId14"/>
    <p:sldLayoutId id="2147485722" r:id="rId15"/>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b="1" kern="1200">
          <a:solidFill>
            <a:schemeClr val="tx1"/>
          </a:solidFill>
          <a:latin typeface="+mj-lt"/>
          <a:ea typeface="+mj-ea"/>
          <a:cs typeface="+mj-cs"/>
        </a:defRPr>
      </a:lvl1pPr>
      <a:lvl2pPr algn="l" rtl="0" eaLnBrk="0" fontAlgn="base" hangingPunct="0">
        <a:spcBef>
          <a:spcPct val="0"/>
        </a:spcBef>
        <a:spcAft>
          <a:spcPct val="0"/>
        </a:spcAft>
        <a:defRPr kumimoji="1" sz="3200" b="1">
          <a:solidFill>
            <a:schemeClr val="tx1"/>
          </a:solidFill>
          <a:latin typeface="Calibri" pitchFamily="34" charset="0"/>
          <a:ea typeface="ＭＳ Ｐゴシック" pitchFamily="50" charset="-128"/>
        </a:defRPr>
      </a:lvl2pPr>
      <a:lvl3pPr algn="l" rtl="0" eaLnBrk="0" fontAlgn="base" hangingPunct="0">
        <a:spcBef>
          <a:spcPct val="0"/>
        </a:spcBef>
        <a:spcAft>
          <a:spcPct val="0"/>
        </a:spcAft>
        <a:defRPr kumimoji="1" sz="3200" b="1">
          <a:solidFill>
            <a:schemeClr val="tx1"/>
          </a:solidFill>
          <a:latin typeface="Calibri" pitchFamily="34" charset="0"/>
          <a:ea typeface="ＭＳ Ｐゴシック" pitchFamily="50" charset="-128"/>
        </a:defRPr>
      </a:lvl3pPr>
      <a:lvl4pPr algn="l" rtl="0" eaLnBrk="0" fontAlgn="base" hangingPunct="0">
        <a:spcBef>
          <a:spcPct val="0"/>
        </a:spcBef>
        <a:spcAft>
          <a:spcPct val="0"/>
        </a:spcAft>
        <a:defRPr kumimoji="1" sz="3200" b="1">
          <a:solidFill>
            <a:schemeClr val="tx1"/>
          </a:solidFill>
          <a:latin typeface="Calibri" pitchFamily="34" charset="0"/>
          <a:ea typeface="ＭＳ Ｐゴシック" pitchFamily="50" charset="-128"/>
        </a:defRPr>
      </a:lvl4pPr>
      <a:lvl5pPr algn="l" rtl="0" eaLnBrk="0" fontAlgn="base" hangingPunct="0">
        <a:spcBef>
          <a:spcPct val="0"/>
        </a:spcBef>
        <a:spcAft>
          <a:spcPct val="0"/>
        </a:spcAft>
        <a:defRPr kumimoji="1" sz="3200" b="1">
          <a:solidFill>
            <a:schemeClr val="tx1"/>
          </a:solidFill>
          <a:latin typeface="Calibri" pitchFamily="34" charset="0"/>
          <a:ea typeface="ＭＳ Ｐゴシック" pitchFamily="50" charset="-128"/>
        </a:defRPr>
      </a:lvl5pPr>
      <a:lvl6pPr marL="457200" algn="l" rtl="0" fontAlgn="base">
        <a:spcBef>
          <a:spcPct val="0"/>
        </a:spcBef>
        <a:spcAft>
          <a:spcPct val="0"/>
        </a:spcAft>
        <a:defRPr kumimoji="1" sz="3200" b="1">
          <a:solidFill>
            <a:schemeClr val="tx1"/>
          </a:solidFill>
          <a:latin typeface="Calibri" pitchFamily="34" charset="0"/>
          <a:ea typeface="ＭＳ Ｐゴシック" pitchFamily="50" charset="-128"/>
        </a:defRPr>
      </a:lvl6pPr>
      <a:lvl7pPr marL="914400" algn="l" rtl="0" fontAlgn="base">
        <a:spcBef>
          <a:spcPct val="0"/>
        </a:spcBef>
        <a:spcAft>
          <a:spcPct val="0"/>
        </a:spcAft>
        <a:defRPr kumimoji="1" sz="3200" b="1">
          <a:solidFill>
            <a:schemeClr val="tx1"/>
          </a:solidFill>
          <a:latin typeface="Calibri" pitchFamily="34" charset="0"/>
          <a:ea typeface="ＭＳ Ｐゴシック" pitchFamily="50" charset="-128"/>
        </a:defRPr>
      </a:lvl7pPr>
      <a:lvl8pPr marL="1371600" algn="l" rtl="0" fontAlgn="base">
        <a:spcBef>
          <a:spcPct val="0"/>
        </a:spcBef>
        <a:spcAft>
          <a:spcPct val="0"/>
        </a:spcAft>
        <a:defRPr kumimoji="1" sz="3200" b="1">
          <a:solidFill>
            <a:schemeClr val="tx1"/>
          </a:solidFill>
          <a:latin typeface="Calibri" pitchFamily="34" charset="0"/>
          <a:ea typeface="ＭＳ Ｐゴシック" pitchFamily="50" charset="-128"/>
        </a:defRPr>
      </a:lvl8pPr>
      <a:lvl9pPr marL="1828800" algn="l" rtl="0" fontAlgn="base">
        <a:spcBef>
          <a:spcPct val="0"/>
        </a:spcBef>
        <a:spcAft>
          <a:spcPct val="0"/>
        </a:spcAft>
        <a:defRPr kumimoji="1" sz="3200" b="1">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defRPr kumimoji="1" sz="2400" b="1" kern="1200">
          <a:solidFill>
            <a:schemeClr val="tx1"/>
          </a:solidFill>
          <a:latin typeface="+mn-lt"/>
          <a:ea typeface="+mn-ea"/>
          <a:cs typeface="+mn-cs"/>
        </a:defRPr>
      </a:lvl1pPr>
      <a:lvl2pPr marL="142875" indent="314325" algn="l" rtl="0" eaLnBrk="0" fontAlgn="base" hangingPunct="0">
        <a:spcBef>
          <a:spcPct val="20000"/>
        </a:spcBef>
        <a:spcAft>
          <a:spcPct val="0"/>
        </a:spcAft>
        <a:defRPr kumimoji="1" b="1" kern="1200">
          <a:solidFill>
            <a:schemeClr val="tx1"/>
          </a:solidFill>
          <a:latin typeface="+mn-lt"/>
          <a:ea typeface="+mn-ea"/>
          <a:cs typeface="+mn-cs"/>
        </a:defRPr>
      </a:lvl2pPr>
      <a:lvl3pPr marL="215900" indent="698500" algn="l" rtl="0" eaLnBrk="0" fontAlgn="base" hangingPunct="0">
        <a:lnSpc>
          <a:spcPct val="110000"/>
        </a:lnSpc>
        <a:spcBef>
          <a:spcPct val="20000"/>
        </a:spcBef>
        <a:spcAft>
          <a:spcPct val="0"/>
        </a:spcAft>
        <a:defRPr kumimoji="1" sz="1200" kern="1200">
          <a:solidFill>
            <a:schemeClr val="tx1"/>
          </a:solidFill>
          <a:latin typeface="+mn-lt"/>
          <a:ea typeface="+mn-ea"/>
          <a:cs typeface="+mn-cs"/>
        </a:defRPr>
      </a:lvl3pPr>
      <a:lvl4pPr marL="215900" indent="1155700" algn="l" rtl="0" eaLnBrk="0" fontAlgn="base" hangingPunct="0">
        <a:lnSpc>
          <a:spcPct val="110000"/>
        </a:lnSpc>
        <a:spcBef>
          <a:spcPct val="20000"/>
        </a:spcBef>
        <a:spcAft>
          <a:spcPct val="0"/>
        </a:spcAft>
        <a:defRPr kumimoji="1" sz="1000" kern="1200">
          <a:solidFill>
            <a:schemeClr val="tx1"/>
          </a:solidFill>
          <a:latin typeface="+mn-lt"/>
          <a:ea typeface="+mn-ea"/>
          <a:cs typeface="+mn-cs"/>
        </a:defRPr>
      </a:lvl4pPr>
      <a:lvl5pPr marL="431800" indent="1397000" algn="l" rtl="0" eaLnBrk="0" fontAlgn="base" hangingPunct="0">
        <a:spcBef>
          <a:spcPts val="800"/>
        </a:spcBef>
        <a:spcAft>
          <a:spcPct val="0"/>
        </a:spcAft>
        <a:defRPr kumimoji="1" sz="1000" kern="1200">
          <a:solidFill>
            <a:srgbClr val="7F7F7F"/>
          </a:solidFill>
          <a:latin typeface="+mn-lt"/>
          <a:ea typeface="+mn-ea"/>
          <a:cs typeface="+mn-cs"/>
        </a:defRPr>
      </a:lvl5pPr>
      <a:lvl6pPr marL="0" indent="0" algn="l" defTabSz="914400" rtl="0" eaLnBrk="1" latinLnBrk="0" hangingPunct="1">
        <a:spcBef>
          <a:spcPct val="20000"/>
        </a:spcBef>
        <a:buFontTx/>
        <a:buNone/>
        <a:defRPr kumimoji="1" sz="2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CC27378-F10C-4F1A-91F5-BF055F95C650}" type="datetimeFigureOut">
              <a:rPr lang="ja-JP" altLang="en-US"/>
              <a:pPr>
                <a:defRPr/>
              </a:pPr>
              <a:t>2014/4/14</a:t>
            </a:fld>
            <a:endParaRPr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DEB7C98-7D65-4F8A-AB97-BBCFB70EC2A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5723" r:id="rId1"/>
    <p:sldLayoutId id="2147485724" r:id="rId2"/>
    <p:sldLayoutId id="2147485725" r:id="rId3"/>
    <p:sldLayoutId id="2147485726" r:id="rId4"/>
    <p:sldLayoutId id="2147485727" r:id="rId5"/>
    <p:sldLayoutId id="2147485728" r:id="rId6"/>
    <p:sldLayoutId id="2147485729" r:id="rId7"/>
    <p:sldLayoutId id="2147485730" r:id="rId8"/>
    <p:sldLayoutId id="2147485731" r:id="rId9"/>
    <p:sldLayoutId id="2147485732" r:id="rId10"/>
    <p:sldLayoutId id="2147485733"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hyperlink" Target="mailto:support@ni-consul.co.jp"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188913" y="539750"/>
            <a:ext cx="6480175" cy="749300"/>
          </a:xfrm>
        </p:spPr>
        <p:txBody>
          <a:bodyPr/>
          <a:lstStyle/>
          <a:p>
            <a:r>
              <a:rPr lang="ja-JP" altLang="en-US" smtClean="0"/>
              <a:t>目次</a:t>
            </a:r>
          </a:p>
        </p:txBody>
      </p:sp>
      <p:sp>
        <p:nvSpPr>
          <p:cNvPr id="4" name="スライド番号プレースホルダー 3"/>
          <p:cNvSpPr>
            <a:spLocks noGrp="1"/>
          </p:cNvSpPr>
          <p:nvPr>
            <p:ph type="sldNum" sz="quarter" idx="12"/>
          </p:nvPr>
        </p:nvSpPr>
        <p:spPr/>
        <p:txBody>
          <a:bodyPr/>
          <a:lstStyle/>
          <a:p>
            <a:pPr>
              <a:defRPr/>
            </a:pPr>
            <a:fld id="{6B32582E-5AB2-4272-9C1D-35EE9D44A05A}" type="slidenum">
              <a:rPr lang="ja-JP" altLang="en-US" smtClean="0"/>
              <a:pPr>
                <a:defRPr/>
              </a:pPr>
              <a:t>2</a:t>
            </a:fld>
            <a:endParaRPr lang="ja-JP" altLang="en-US" dirty="0"/>
          </a:p>
        </p:txBody>
      </p:sp>
      <p:graphicFrame>
        <p:nvGraphicFramePr>
          <p:cNvPr id="4100" name="オブジェクト 5"/>
          <p:cNvGraphicFramePr>
            <a:graphicFrameLocks noChangeAspect="1"/>
          </p:cNvGraphicFramePr>
          <p:nvPr>
            <p:extLst>
              <p:ext uri="{D42A27DB-BD31-4B8C-83A1-F6EECF244321}">
                <p14:modId xmlns:p14="http://schemas.microsoft.com/office/powerpoint/2010/main" val="4272188249"/>
              </p:ext>
            </p:extLst>
          </p:nvPr>
        </p:nvGraphicFramePr>
        <p:xfrm>
          <a:off x="657225" y="1647825"/>
          <a:ext cx="5581650" cy="6972300"/>
        </p:xfrm>
        <a:graphic>
          <a:graphicData uri="http://schemas.openxmlformats.org/presentationml/2006/ole">
            <mc:AlternateContent xmlns:mc="http://schemas.openxmlformats.org/markup-compatibility/2006">
              <mc:Choice xmlns:v="urn:schemas-microsoft-com:vml" Requires="v">
                <p:oleObj spid="_x0000_s4106" name="文書" r:id="rId3" imgW="5592636" imgH="6961131" progId="Word.Document.12">
                  <p:embed/>
                </p:oleObj>
              </mc:Choice>
              <mc:Fallback>
                <p:oleObj name="文書" r:id="rId3" imgW="5592636" imgH="6961131" progId="Word.Document.12">
                  <p:embed/>
                  <p:pic>
                    <p:nvPicPr>
                      <p:cNvPr id="0" name="オブジェクト 5"/>
                      <p:cNvPicPr>
                        <a:picLocks noChangeAspect="1" noChangeArrowheads="1"/>
                      </p:cNvPicPr>
                      <p:nvPr/>
                    </p:nvPicPr>
                    <p:blipFill>
                      <a:blip r:embed="rId4"/>
                      <a:srcRect/>
                      <a:stretch>
                        <a:fillRect/>
                      </a:stretch>
                    </p:blipFill>
                    <p:spPr bwMode="auto">
                      <a:xfrm>
                        <a:off x="657225" y="1647825"/>
                        <a:ext cx="5581650" cy="697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60350" y="250825"/>
            <a:ext cx="6337300" cy="2447925"/>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3" name="コンテンツ プレースホルダー 10"/>
          <p:cNvSpPr txBox="1">
            <a:spLocks/>
          </p:cNvSpPr>
          <p:nvPr/>
        </p:nvSpPr>
        <p:spPr bwMode="auto">
          <a:xfrm>
            <a:off x="260350" y="323850"/>
            <a:ext cx="633730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kumimoji="1" sz="2400" b="1">
                <a:solidFill>
                  <a:schemeClr val="tx1"/>
                </a:solidFill>
                <a:latin typeface="Calibri" pitchFamily="34" charset="0"/>
                <a:ea typeface="ＭＳ Ｐゴシック" pitchFamily="50" charset="-128"/>
              </a:defRPr>
            </a:lvl1pPr>
            <a:lvl2pPr marL="142875" eaLnBrk="0" hangingPunct="0">
              <a:spcBef>
                <a:spcPct val="20000"/>
              </a:spcBef>
              <a:defRPr kumimoji="1" b="1">
                <a:solidFill>
                  <a:schemeClr val="tx1"/>
                </a:solidFill>
                <a:latin typeface="Calibri" pitchFamily="34" charset="0"/>
                <a:ea typeface="ＭＳ Ｐゴシック" pitchFamily="50" charset="-128"/>
              </a:defRPr>
            </a:lvl2pPr>
            <a:lvl3pPr marL="1143000" indent="-228600" eaLnBrk="0" hangingPunct="0">
              <a:lnSpc>
                <a:spcPct val="110000"/>
              </a:lnSpc>
              <a:spcBef>
                <a:spcPct val="20000"/>
              </a:spcBef>
              <a:defRPr kumimoji="1" sz="1200">
                <a:solidFill>
                  <a:schemeClr val="tx1"/>
                </a:solidFill>
                <a:latin typeface="Calibri" pitchFamily="34" charset="0"/>
                <a:ea typeface="ＭＳ Ｐゴシック" pitchFamily="50" charset="-128"/>
              </a:defRPr>
            </a:lvl3pPr>
            <a:lvl4pPr marL="215900" eaLnBrk="0" hangingPunct="0">
              <a:lnSpc>
                <a:spcPct val="110000"/>
              </a:lnSpc>
              <a:spcBef>
                <a:spcPct val="20000"/>
              </a:spcBef>
              <a:defRPr kumimoji="1" sz="1000">
                <a:solidFill>
                  <a:schemeClr val="tx1"/>
                </a:solidFill>
                <a:latin typeface="Calibri" pitchFamily="34" charset="0"/>
                <a:ea typeface="ＭＳ Ｐゴシック" pitchFamily="50" charset="-128"/>
              </a:defRPr>
            </a:lvl4pPr>
            <a:lvl5pPr marL="2057400" indent="-228600" eaLnBrk="0" hangingPunct="0">
              <a:spcBef>
                <a:spcPts val="800"/>
              </a:spcBef>
              <a:defRPr kumimoji="1" sz="1000">
                <a:solidFill>
                  <a:srgbClr val="7F7F7F"/>
                </a:solidFill>
                <a:latin typeface="Calibri" pitchFamily="34" charset="0"/>
                <a:ea typeface="ＭＳ Ｐゴシック" pitchFamily="50" charset="-128"/>
              </a:defRPr>
            </a:lvl5pPr>
            <a:lvl6pPr marL="25146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6pPr>
            <a:lvl7pPr marL="29718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7pPr>
            <a:lvl8pPr marL="34290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8pPr>
            <a:lvl9pPr marL="38862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9pPr>
          </a:lstStyle>
          <a:p>
            <a:pPr eaLnBrk="1" hangingPunct="1"/>
            <a:r>
              <a:rPr lang="ja-JP" altLang="en-US"/>
              <a:t>バージョンアップガイドについて</a:t>
            </a:r>
            <a:endParaRPr lang="en-US" altLang="ja-JP"/>
          </a:p>
          <a:p>
            <a:pPr lvl="3" eaLnBrk="1" hangingPunct="1">
              <a:lnSpc>
                <a:spcPct val="100000"/>
              </a:lnSpc>
            </a:pPr>
            <a:r>
              <a:rPr lang="ja-JP" altLang="en-US" sz="1100"/>
              <a:t>バージョンアップガイドは</a:t>
            </a:r>
            <a:r>
              <a:rPr lang="en-US" altLang="ja-JP" sz="1100"/>
              <a:t>NI</a:t>
            </a:r>
            <a:r>
              <a:rPr lang="ja-JP" altLang="en-US" sz="1100"/>
              <a:t>コンサルティングの製品に関する最新のリリースをまとめた統合的なユーザーガイドです。新機能や機能強化の内容、その導入に必要な情報を提供します。最新の機能を利用するガイドとしてお役立てください。</a:t>
            </a:r>
            <a:endParaRPr lang="en-US" altLang="ja-JP" sz="1100"/>
          </a:p>
          <a:p>
            <a:pPr lvl="1" eaLnBrk="1" hangingPunct="1"/>
            <a:r>
              <a:rPr lang="ja-JP" altLang="en-US" sz="1400"/>
              <a:t>バージョンアップガイドの内容</a:t>
            </a:r>
            <a:endParaRPr lang="en-US" altLang="ja-JP" sz="1400"/>
          </a:p>
          <a:p>
            <a:pPr lvl="3" eaLnBrk="1" hangingPunct="1">
              <a:lnSpc>
                <a:spcPct val="100000"/>
              </a:lnSpc>
            </a:pPr>
            <a:r>
              <a:rPr lang="ja-JP" altLang="en-US" sz="1100"/>
              <a:t>バージョンアップ概要</a:t>
            </a:r>
          </a:p>
          <a:p>
            <a:pPr lvl="3" eaLnBrk="1" hangingPunct="1">
              <a:lnSpc>
                <a:spcPct val="100000"/>
              </a:lnSpc>
            </a:pPr>
            <a:r>
              <a:rPr lang="ja-JP" altLang="en-US" sz="1100"/>
              <a:t>　　・機能に関する簡潔な説明</a:t>
            </a:r>
            <a:endParaRPr lang="en-US" altLang="ja-JP" sz="1100"/>
          </a:p>
          <a:p>
            <a:pPr lvl="3" eaLnBrk="1" hangingPunct="1">
              <a:lnSpc>
                <a:spcPct val="100000"/>
              </a:lnSpc>
            </a:pPr>
            <a:r>
              <a:rPr lang="ja-JP" altLang="en-US" sz="1100"/>
              <a:t>　　・機能を有効に使うためのヒント</a:t>
            </a:r>
          </a:p>
          <a:p>
            <a:pPr lvl="3" eaLnBrk="1" hangingPunct="1">
              <a:lnSpc>
                <a:spcPct val="100000"/>
              </a:lnSpc>
            </a:pPr>
            <a:r>
              <a:rPr lang="ja-JP" altLang="en-US" sz="1100"/>
              <a:t>システム管理者ガイド（システム管理者向け）</a:t>
            </a:r>
            <a:endParaRPr lang="en-US" altLang="ja-JP" sz="1100"/>
          </a:p>
          <a:p>
            <a:pPr lvl="3" eaLnBrk="1" hangingPunct="1">
              <a:lnSpc>
                <a:spcPct val="100000"/>
              </a:lnSpc>
            </a:pPr>
            <a:r>
              <a:rPr lang="ja-JP" altLang="en-US" sz="1100"/>
              <a:t>　　・設定方法や機能を利用するために必要な説明</a:t>
            </a:r>
          </a:p>
        </p:txBody>
      </p:sp>
      <p:sp>
        <p:nvSpPr>
          <p:cNvPr id="11" name="スライド番号プレースホルダー 10"/>
          <p:cNvSpPr>
            <a:spLocks noGrp="1"/>
          </p:cNvSpPr>
          <p:nvPr>
            <p:ph type="sldNum" sz="quarter" idx="12"/>
          </p:nvPr>
        </p:nvSpPr>
        <p:spPr/>
        <p:txBody>
          <a:bodyPr/>
          <a:lstStyle/>
          <a:p>
            <a:pPr>
              <a:defRPr/>
            </a:pPr>
            <a:fld id="{A7E58777-3A13-41E7-954F-2A3F66CECDD5}" type="slidenum">
              <a:rPr lang="ja-JP" altLang="en-US"/>
              <a:pPr>
                <a:defRPr/>
              </a:pPr>
              <a:t>3</a:t>
            </a:fld>
            <a:endParaRPr lang="ja-JP" altLang="en-US" dirty="0"/>
          </a:p>
        </p:txBody>
      </p:sp>
      <p:sp>
        <p:nvSpPr>
          <p:cNvPr id="10" name="コンテンツ プレースホルダー 10"/>
          <p:cNvSpPr txBox="1">
            <a:spLocks/>
          </p:cNvSpPr>
          <p:nvPr/>
        </p:nvSpPr>
        <p:spPr>
          <a:xfrm>
            <a:off x="247650" y="5148263"/>
            <a:ext cx="6335713" cy="576262"/>
          </a:xfrm>
          <a:prstGeom prst="rect">
            <a:avLst/>
          </a:prstGeom>
        </p:spPr>
        <p:txBody>
          <a:bodyPr/>
          <a:lstStyle>
            <a:lvl1pPr marL="0" indent="0" algn="l" defTabSz="914400" rtl="0" eaLnBrk="1" latinLnBrk="0" hangingPunct="1">
              <a:spcBef>
                <a:spcPct val="20000"/>
              </a:spcBef>
              <a:buFontTx/>
              <a:buNone/>
              <a:defRPr kumimoji="1" sz="2400" b="1" kern="1200">
                <a:solidFill>
                  <a:schemeClr val="tx1"/>
                </a:solidFill>
                <a:latin typeface="+mn-lt"/>
                <a:ea typeface="+mn-ea"/>
                <a:cs typeface="+mn-cs"/>
              </a:defRPr>
            </a:lvl1pPr>
            <a:lvl2pPr marL="144000" indent="0" algn="l" defTabSz="914400" rtl="0" eaLnBrk="1" latinLnBrk="0" hangingPunct="1">
              <a:spcBef>
                <a:spcPct val="20000"/>
              </a:spcBef>
              <a:buFontTx/>
              <a:buNone/>
              <a:defRPr kumimoji="1" sz="1800" b="1" kern="1200">
                <a:solidFill>
                  <a:schemeClr val="tx1"/>
                </a:solidFill>
                <a:latin typeface="+mn-lt"/>
                <a:ea typeface="+mn-ea"/>
                <a:cs typeface="+mn-cs"/>
              </a:defRPr>
            </a:lvl2pPr>
            <a:lvl3pPr marL="216000" indent="0" algn="l" defTabSz="914400" rtl="0" eaLnBrk="1" latinLnBrk="0" hangingPunct="1">
              <a:spcBef>
                <a:spcPct val="20000"/>
              </a:spcBef>
              <a:buFontTx/>
              <a:buNone/>
              <a:defRPr kumimoji="1" sz="1400" kern="1200">
                <a:solidFill>
                  <a:schemeClr val="tx1"/>
                </a:solidFill>
                <a:latin typeface="+mn-lt"/>
                <a:ea typeface="+mn-ea"/>
                <a:cs typeface="+mn-cs"/>
              </a:defRPr>
            </a:lvl3pPr>
            <a:lvl4pPr marL="216000" indent="0" algn="l" defTabSz="914400" rtl="0" eaLnBrk="1" latinLnBrk="0" hangingPunct="1">
              <a:spcBef>
                <a:spcPct val="20000"/>
              </a:spcBef>
              <a:buFontTx/>
              <a:buNone/>
              <a:defRPr kumimoji="1" sz="105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1" fontAlgn="auto">
              <a:spcAft>
                <a:spcPts val="0"/>
              </a:spcAft>
              <a:defRPr/>
            </a:pPr>
            <a:r>
              <a:rPr lang="ja-JP" altLang="en-US" dirty="0" smtClean="0"/>
              <a:t>バージョン情報</a:t>
            </a:r>
          </a:p>
          <a:p>
            <a:pPr lvl="3" fontAlgn="auto">
              <a:spcAft>
                <a:spcPts val="0"/>
              </a:spcAft>
              <a:defRPr/>
            </a:pPr>
            <a:r>
              <a:rPr lang="ja-JP" altLang="en-US" dirty="0" smtClean="0"/>
              <a:t>適用後のバージョンはそれぞれ以下の通りです。</a:t>
            </a:r>
            <a:endParaRPr lang="en-US" altLang="ja-JP" dirty="0" smtClean="0"/>
          </a:p>
        </p:txBody>
      </p:sp>
      <p:graphicFrame>
        <p:nvGraphicFramePr>
          <p:cNvPr id="13" name="Group 57"/>
          <p:cNvGraphicFramePr>
            <a:graphicFrameLocks noGrp="1"/>
          </p:cNvGraphicFramePr>
          <p:nvPr/>
        </p:nvGraphicFramePr>
        <p:xfrm>
          <a:off x="476250" y="5724525"/>
          <a:ext cx="5759450" cy="936625"/>
        </p:xfrm>
        <a:graphic>
          <a:graphicData uri="http://schemas.openxmlformats.org/drawingml/2006/table">
            <a:tbl>
              <a:tblPr/>
              <a:tblGrid>
                <a:gridCol w="1943100"/>
                <a:gridCol w="3816350"/>
              </a:tblGrid>
              <a:tr h="187325">
                <a:tc>
                  <a:txBody>
                    <a:bodyPr/>
                    <a:lstStyle/>
                    <a:p>
                      <a:pPr marL="112713" marR="0" lvl="0" indent="0" algn="just" defTabSz="914400" rtl="0" eaLnBrk="1" fontAlgn="base" latinLnBrk="0" hangingPunct="1">
                        <a:lnSpc>
                          <a:spcPct val="100000"/>
                        </a:lnSpc>
                        <a:spcBef>
                          <a:spcPct val="0"/>
                        </a:spcBef>
                        <a:spcAft>
                          <a:spcPct val="0"/>
                        </a:spcAft>
                        <a:buClrTx/>
                        <a:buSzTx/>
                        <a:buFontTx/>
                        <a:buNone/>
                        <a:tabLst/>
                      </a:pPr>
                      <a:r>
                        <a:rPr lang="zh-TW" altLang="en-US" sz="1000" dirty="0" smtClean="0">
                          <a:latin typeface="ＭＳ ゴシック" panose="020B0609070205080204" pitchFamily="49" charset="-128"/>
                          <a:ea typeface="ＭＳ ゴシック" panose="020B0609070205080204" pitchFamily="49" charset="-128"/>
                        </a:rPr>
                        <a:t>顧客創造日報</a:t>
                      </a:r>
                      <a:r>
                        <a:rPr lang="en-US" altLang="zh-TW" sz="1000" dirty="0" smtClean="0">
                          <a:latin typeface="ＭＳ ゴシック" panose="020B0609070205080204" pitchFamily="49" charset="-128"/>
                          <a:ea typeface="ＭＳ ゴシック" panose="020B0609070205080204" pitchFamily="49" charset="-128"/>
                        </a:rPr>
                        <a:t>/</a:t>
                      </a:r>
                      <a:r>
                        <a:rPr lang="zh-TW" altLang="en-US" sz="1000" dirty="0" smtClean="0">
                          <a:latin typeface="ＭＳ ゴシック" panose="020B0609070205080204" pitchFamily="49" charset="-128"/>
                          <a:ea typeface="ＭＳ ゴシック" panose="020B0609070205080204" pitchFamily="49" charset="-128"/>
                        </a:rPr>
                        <a:t>顧客深耕日報</a:t>
                      </a:r>
                      <a:endParaRPr kumimoji="0" lang="ja-JP"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2713" marR="0" lvl="0" indent="0" algn="l" defTabSz="914400" rtl="0" eaLnBrk="1" fontAlgn="base" latinLnBrk="0" hangingPunct="1">
                        <a:lnSpc>
                          <a:spcPct val="100000"/>
                        </a:lnSpc>
                        <a:spcBef>
                          <a:spcPct val="0"/>
                        </a:spcBef>
                        <a:spcAft>
                          <a:spcPct val="0"/>
                        </a:spcAft>
                        <a:buClrTx/>
                        <a:buSzTx/>
                        <a:buFontTx/>
                        <a:buNone/>
                        <a:tabLst/>
                        <a:defRPr/>
                      </a:pPr>
                      <a:r>
                        <a:rPr lang="en-US" altLang="ja-JP" sz="1000" dirty="0" smtClean="0">
                          <a:effectLst/>
                        </a:rPr>
                        <a:t>6.24-9</a:t>
                      </a:r>
                      <a:endParaRPr kumimoji="0"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7325">
                <a:tc>
                  <a:txBody>
                    <a:bodyPr/>
                    <a:lstStyle/>
                    <a:p>
                      <a:pPr marL="112713" marR="0" lvl="0" indent="0" algn="just" defTabSz="914400" rtl="0" eaLnBrk="1" fontAlgn="base" latinLnBrk="0" hangingPunct="1">
                        <a:lnSpc>
                          <a:spcPct val="100000"/>
                        </a:lnSpc>
                        <a:spcBef>
                          <a:spcPct val="0"/>
                        </a:spcBef>
                        <a:spcAft>
                          <a:spcPct val="0"/>
                        </a:spcAft>
                        <a:buClrTx/>
                        <a:buSzTx/>
                        <a:buFontTx/>
                        <a:buNone/>
                        <a:tabLst/>
                      </a:pPr>
                      <a:r>
                        <a:rPr lang="ja-JP" altLang="en-US" sz="1000" dirty="0" smtClean="0">
                          <a:effectLst/>
                          <a:latin typeface="ＭＳ ゴシック" panose="020B0609070205080204" pitchFamily="49" charset="-128"/>
                          <a:ea typeface="ＭＳ ゴシック" panose="020B0609070205080204" pitchFamily="49" charset="-128"/>
                        </a:rPr>
                        <a:t>ＮＩコラボ</a:t>
                      </a:r>
                      <a:endParaRPr kumimoji="0" lang="ja-JP"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2713" marR="0" lvl="0" indent="0" algn="l" defTabSz="914400" rtl="0" eaLnBrk="1" fontAlgn="base" latinLnBrk="0" hangingPunct="1">
                        <a:lnSpc>
                          <a:spcPct val="100000"/>
                        </a:lnSpc>
                        <a:spcBef>
                          <a:spcPct val="0"/>
                        </a:spcBef>
                        <a:spcAft>
                          <a:spcPct val="0"/>
                        </a:spcAft>
                        <a:buClrTx/>
                        <a:buSzTx/>
                        <a:buFontTx/>
                        <a:buNone/>
                        <a:tabLst/>
                        <a:defRPr/>
                      </a:pPr>
                      <a:r>
                        <a:rPr lang="en-US" altLang="ja-JP" sz="1000" dirty="0" smtClean="0">
                          <a:effectLst/>
                        </a:rPr>
                        <a:t>5.30-24</a:t>
                      </a:r>
                      <a:endParaRPr kumimoji="0"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7325">
                <a:tc>
                  <a:txBody>
                    <a:bodyPr/>
                    <a:lstStyle/>
                    <a:p>
                      <a:pPr marL="112713" marR="0" lvl="0" indent="0" algn="just" defTabSz="914400" rtl="0" eaLnBrk="1" fontAlgn="base" latinLnBrk="0" hangingPunct="1">
                        <a:lnSpc>
                          <a:spcPct val="100000"/>
                        </a:lnSpc>
                        <a:spcBef>
                          <a:spcPct val="0"/>
                        </a:spcBef>
                        <a:spcAft>
                          <a:spcPct val="0"/>
                        </a:spcAft>
                        <a:buClrTx/>
                        <a:buSzTx/>
                        <a:buFontTx/>
                        <a:buNone/>
                        <a:tabLst/>
                      </a:pPr>
                      <a:r>
                        <a:rPr lang="ja-JP" altLang="en-US" sz="1000" dirty="0" smtClean="0">
                          <a:latin typeface="ＭＳ ゴシック" panose="020B0609070205080204" pitchFamily="49" charset="-128"/>
                          <a:ea typeface="ＭＳ ゴシック" panose="020B0609070205080204" pitchFamily="49" charset="-128"/>
                        </a:rPr>
                        <a:t>顧客創造</a:t>
                      </a:r>
                      <a:r>
                        <a:rPr lang="en-US" altLang="ja-JP" sz="1000" dirty="0" smtClean="0">
                          <a:latin typeface="ＭＳ ゴシック" panose="020B0609070205080204" pitchFamily="49" charset="-128"/>
                          <a:ea typeface="ＭＳ ゴシック" panose="020B0609070205080204" pitchFamily="49" charset="-128"/>
                        </a:rPr>
                        <a:t>Approach</a:t>
                      </a:r>
                      <a:endParaRPr kumimoji="0" lang="ja-JP"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2713" marR="0" lvl="0" indent="0" algn="l" defTabSz="914400" rtl="0" eaLnBrk="1" fontAlgn="base" latinLnBrk="0" hangingPunct="1">
                        <a:lnSpc>
                          <a:spcPct val="100000"/>
                        </a:lnSpc>
                        <a:spcBef>
                          <a:spcPct val="0"/>
                        </a:spcBef>
                        <a:spcAft>
                          <a:spcPct val="0"/>
                        </a:spcAft>
                        <a:buClrTx/>
                        <a:buSzTx/>
                        <a:buFontTx/>
                        <a:buNone/>
                        <a:tabLst/>
                        <a:defRPr/>
                      </a:pPr>
                      <a:r>
                        <a:rPr lang="ja-JP" altLang="en-US" sz="1000" dirty="0" smtClean="0">
                          <a:effectLst/>
                        </a:rPr>
                        <a:t> </a:t>
                      </a:r>
                      <a:r>
                        <a:rPr lang="en-US" altLang="ja-JP" sz="1000" dirty="0" smtClean="0">
                          <a:effectLst/>
                        </a:rPr>
                        <a:t>1.16-20</a:t>
                      </a:r>
                      <a:endParaRPr kumimoji="0"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7325">
                <a:tc>
                  <a:txBody>
                    <a:bodyPr/>
                    <a:lstStyle/>
                    <a:p>
                      <a:pPr marL="112713"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見積共有管理</a:t>
                      </a:r>
                      <a:endParaRPr kumimoji="0" lang="ja-JP"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2713" marR="0" lvl="0" indent="0" algn="l" defTabSz="914400" rtl="0" eaLnBrk="1" fontAlgn="base" latinLnBrk="0" hangingPunct="1">
                        <a:lnSpc>
                          <a:spcPct val="100000"/>
                        </a:lnSpc>
                        <a:spcBef>
                          <a:spcPct val="0"/>
                        </a:spcBef>
                        <a:spcAft>
                          <a:spcPct val="0"/>
                        </a:spcAft>
                        <a:buClrTx/>
                        <a:buSzTx/>
                        <a:buFontTx/>
                        <a:buNone/>
                        <a:tabLst/>
                        <a:defRPr/>
                      </a:pPr>
                      <a:r>
                        <a:rPr lang="ja-JP" altLang="en-US" sz="1000" dirty="0" smtClean="0">
                          <a:effectLst/>
                        </a:rPr>
                        <a:t> </a:t>
                      </a:r>
                      <a:r>
                        <a:rPr lang="en-US" altLang="ja-JP" sz="1000" dirty="0" smtClean="0">
                          <a:effectLst/>
                        </a:rPr>
                        <a:t>5.2-6</a:t>
                      </a:r>
                      <a:endParaRPr kumimoji="0"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7325">
                <a:tc>
                  <a:txBody>
                    <a:bodyPr/>
                    <a:lstStyle/>
                    <a:p>
                      <a:pPr marL="112713" marR="0" lvl="0" indent="0" algn="just" defTabSz="914400" rtl="0" eaLnBrk="1" fontAlgn="base" latinLnBrk="0" hangingPunct="1">
                        <a:lnSpc>
                          <a:spcPct val="100000"/>
                        </a:lnSpc>
                        <a:spcBef>
                          <a:spcPct val="0"/>
                        </a:spcBef>
                        <a:spcAft>
                          <a:spcPct val="0"/>
                        </a:spcAft>
                        <a:buClrTx/>
                        <a:buSzTx/>
                        <a:buFontTx/>
                        <a:buNone/>
                        <a:tabLst/>
                      </a:pPr>
                      <a:r>
                        <a:rPr lang="ja-JP" altLang="en-US" sz="1000" dirty="0" smtClean="0">
                          <a:effectLst/>
                          <a:latin typeface="ＭＳ ゴシック" panose="020B0609070205080204" pitchFamily="49" charset="-128"/>
                          <a:ea typeface="ＭＳ ゴシック" panose="020B0609070205080204" pitchFamily="49" charset="-128"/>
                        </a:rPr>
                        <a:t>システムバージョン</a:t>
                      </a:r>
                      <a:endParaRPr kumimoji="0" lang="ja-JP" altLang="ja-JP"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2713" marR="0" lvl="0" indent="0" algn="just" defTabSz="914400" rtl="0" eaLnBrk="1" fontAlgn="base" latinLnBrk="0" hangingPunct="1">
                        <a:lnSpc>
                          <a:spcPct val="100000"/>
                        </a:lnSpc>
                        <a:spcBef>
                          <a:spcPct val="0"/>
                        </a:spcBef>
                        <a:spcAft>
                          <a:spcPct val="0"/>
                        </a:spcAft>
                        <a:buClrTx/>
                        <a:buSzTx/>
                        <a:buFontTx/>
                        <a:buNone/>
                        <a:tabLst/>
                        <a:defRPr/>
                      </a:pPr>
                      <a:r>
                        <a:rPr lang="ja-JP" altLang="en-US" sz="1000" dirty="0" smtClean="0">
                          <a:effectLst/>
                        </a:rPr>
                        <a:t> </a:t>
                      </a:r>
                      <a:r>
                        <a:rPr lang="en-US" altLang="ja-JP" sz="1000" dirty="0" smtClean="0">
                          <a:effectLst/>
                        </a:rPr>
                        <a:t>85.010.140421</a:t>
                      </a:r>
                      <a:endParaRPr kumimoji="0"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68601" marR="6860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 name="コンテンツ プレースホルダー 10"/>
          <p:cNvSpPr txBox="1">
            <a:spLocks/>
          </p:cNvSpPr>
          <p:nvPr/>
        </p:nvSpPr>
        <p:spPr>
          <a:xfrm>
            <a:off x="260350" y="7092950"/>
            <a:ext cx="6408738" cy="1344613"/>
          </a:xfrm>
          <a:prstGeom prst="rect">
            <a:avLst/>
          </a:prstGeom>
        </p:spPr>
        <p:txBody>
          <a:bodyPr/>
          <a:lstStyle>
            <a:lvl1pPr marL="0" indent="0" algn="l" defTabSz="914400" rtl="0" eaLnBrk="1" latinLnBrk="0" hangingPunct="1">
              <a:spcBef>
                <a:spcPct val="20000"/>
              </a:spcBef>
              <a:buFontTx/>
              <a:buNone/>
              <a:defRPr kumimoji="1" sz="2400" b="1" kern="1200">
                <a:solidFill>
                  <a:schemeClr val="tx1"/>
                </a:solidFill>
                <a:latin typeface="+mn-lt"/>
                <a:ea typeface="+mn-ea"/>
                <a:cs typeface="+mn-cs"/>
              </a:defRPr>
            </a:lvl1pPr>
            <a:lvl2pPr marL="144000" indent="0" algn="l" defTabSz="914400" rtl="0" eaLnBrk="1" latinLnBrk="0" hangingPunct="1">
              <a:spcBef>
                <a:spcPct val="20000"/>
              </a:spcBef>
              <a:buFontTx/>
              <a:buNone/>
              <a:defRPr kumimoji="1" sz="1800" b="1" kern="1200">
                <a:solidFill>
                  <a:schemeClr val="tx1"/>
                </a:solidFill>
                <a:latin typeface="+mn-lt"/>
                <a:ea typeface="+mn-ea"/>
                <a:cs typeface="+mn-cs"/>
              </a:defRPr>
            </a:lvl2pPr>
            <a:lvl3pPr marL="216000" indent="0" algn="l" defTabSz="914400" rtl="0" eaLnBrk="1" latinLnBrk="0" hangingPunct="1">
              <a:spcBef>
                <a:spcPct val="20000"/>
              </a:spcBef>
              <a:buFontTx/>
              <a:buNone/>
              <a:defRPr kumimoji="1" sz="1400" kern="1200">
                <a:solidFill>
                  <a:schemeClr val="tx1"/>
                </a:solidFill>
                <a:latin typeface="+mn-lt"/>
                <a:ea typeface="+mn-ea"/>
                <a:cs typeface="+mn-cs"/>
              </a:defRPr>
            </a:lvl3pPr>
            <a:lvl4pPr marL="216000" indent="0" algn="l" defTabSz="914400" rtl="0" eaLnBrk="1" latinLnBrk="0" hangingPunct="1">
              <a:spcBef>
                <a:spcPct val="20000"/>
              </a:spcBef>
              <a:buFontTx/>
              <a:buNone/>
              <a:defRPr kumimoji="1" sz="105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3" fontAlgn="auto">
              <a:spcAft>
                <a:spcPts val="0"/>
              </a:spcAft>
              <a:defRPr/>
            </a:pPr>
            <a:r>
              <a:rPr lang="ja-JP" altLang="en-US" b="1" dirty="0" smtClean="0">
                <a:latin typeface="+mj-ea"/>
                <a:ea typeface="+mj-ea"/>
              </a:rPr>
              <a:t>製品ご購入のお客様</a:t>
            </a:r>
            <a:endParaRPr lang="en-US" altLang="ja-JP" b="1" dirty="0" smtClean="0">
              <a:latin typeface="+mj-ea"/>
              <a:ea typeface="+mj-ea"/>
            </a:endParaRPr>
          </a:p>
          <a:p>
            <a:pPr marL="252000" lvl="3" indent="-171450" fontAlgn="auto">
              <a:spcAft>
                <a:spcPts val="0"/>
              </a:spcAft>
              <a:buFont typeface="MS 明朝"/>
              <a:buChar char="※"/>
              <a:defRPr/>
            </a:pPr>
            <a:r>
              <a:rPr lang="ja-JP" altLang="en-US" dirty="0" smtClean="0">
                <a:latin typeface="+mj-ea"/>
                <a:ea typeface="+mj-ea"/>
              </a:rPr>
              <a:t>自動ではアップデートされません。バージョンアップをご希望のユーザー様は、オンラインアップデートまたは</a:t>
            </a:r>
            <a:r>
              <a:rPr lang="en-US" altLang="ja-JP" dirty="0" smtClean="0">
                <a:latin typeface="+mj-ea"/>
                <a:ea typeface="+mj-ea"/>
              </a:rPr>
              <a:t>CD-ROM</a:t>
            </a:r>
            <a:r>
              <a:rPr lang="ja-JP" altLang="en-US" dirty="0" smtClean="0">
                <a:latin typeface="+mj-ea"/>
                <a:ea typeface="+mj-ea"/>
              </a:rPr>
              <a:t>より適用してください。</a:t>
            </a:r>
            <a:endParaRPr lang="en-US" altLang="ja-JP" dirty="0" smtClean="0">
              <a:latin typeface="+mj-ea"/>
              <a:ea typeface="+mj-ea"/>
            </a:endParaRPr>
          </a:p>
          <a:p>
            <a:pPr marL="252000" lvl="3" indent="-171450" fontAlgn="auto">
              <a:spcAft>
                <a:spcPts val="0"/>
              </a:spcAft>
              <a:buFont typeface="MS 明朝"/>
              <a:buChar char="※"/>
              <a:defRPr/>
            </a:pPr>
            <a:r>
              <a:rPr lang="en-US" altLang="ja-JP" dirty="0" smtClean="0">
                <a:latin typeface="+mj-ea"/>
                <a:ea typeface="+mj-ea"/>
              </a:rPr>
              <a:t>CD-ROM</a:t>
            </a:r>
            <a:r>
              <a:rPr lang="ja-JP" altLang="en-US" dirty="0" smtClean="0">
                <a:latin typeface="+mj-ea"/>
                <a:ea typeface="+mj-ea"/>
              </a:rPr>
              <a:t>を送付希望の場合は、件名に「製品バージョンアップ希望」とご記入の上「</a:t>
            </a:r>
            <a:r>
              <a:rPr lang="en-US" altLang="ja-JP" dirty="0" smtClean="0">
                <a:latin typeface="+mj-ea"/>
                <a:ea typeface="+mj-ea"/>
                <a:hlinkClick r:id="rId3"/>
              </a:rPr>
              <a:t>support@ni-consul.co.jp</a:t>
            </a:r>
            <a:r>
              <a:rPr lang="ja-JP" altLang="en-US" dirty="0" smtClean="0">
                <a:latin typeface="+mj-ea"/>
                <a:ea typeface="+mj-ea"/>
              </a:rPr>
              <a:t>」までご連絡ください。発送日のご連絡を折り返しさせていただきます。</a:t>
            </a:r>
            <a:endParaRPr lang="en-US" altLang="ja-JP" dirty="0">
              <a:latin typeface="+mj-ea"/>
              <a:ea typeface="+mj-ea"/>
            </a:endParaRPr>
          </a:p>
          <a:p>
            <a:pPr marL="252000" lvl="3" indent="-171450" fontAlgn="auto">
              <a:spcAft>
                <a:spcPts val="0"/>
              </a:spcAft>
              <a:buFont typeface="MS 明朝"/>
              <a:buChar char="※"/>
              <a:defRPr/>
            </a:pPr>
            <a:r>
              <a:rPr lang="ja-JP" altLang="en-US" dirty="0" smtClean="0">
                <a:latin typeface="+mj-ea"/>
                <a:ea typeface="+mj-ea"/>
              </a:rPr>
              <a:t>オンラインアップデートによるバージョンアップ適用には、年間保守のご契約と、システム設定ページ内</a:t>
            </a:r>
            <a:endParaRPr lang="en-US" altLang="ja-JP" dirty="0" smtClean="0">
              <a:latin typeface="+mj-ea"/>
              <a:ea typeface="+mj-ea"/>
            </a:endParaRPr>
          </a:p>
          <a:p>
            <a:pPr marL="80550" lvl="3" fontAlgn="auto">
              <a:spcAft>
                <a:spcPts val="0"/>
              </a:spcAft>
              <a:defRPr/>
            </a:pPr>
            <a:r>
              <a:rPr lang="ja-JP" altLang="en-US" dirty="0">
                <a:latin typeface="+mj-ea"/>
                <a:ea typeface="+mj-ea"/>
              </a:rPr>
              <a:t>　</a:t>
            </a:r>
            <a:r>
              <a:rPr lang="ja-JP" altLang="en-US" dirty="0" smtClean="0">
                <a:latin typeface="+mj-ea"/>
                <a:ea typeface="+mj-ea"/>
              </a:rPr>
              <a:t>　「ユーザーサポート連携」の設定が必要となります。</a:t>
            </a:r>
            <a:endParaRPr lang="en-US" altLang="ja-JP" dirty="0" smtClean="0">
              <a:latin typeface="+mj-ea"/>
              <a:ea typeface="+mj-ea"/>
            </a:endParaRPr>
          </a:p>
        </p:txBody>
      </p:sp>
      <p:sp>
        <p:nvSpPr>
          <p:cNvPr id="5150" name="コンテンツ プレースホルダー 10"/>
          <p:cNvSpPr txBox="1">
            <a:spLocks/>
          </p:cNvSpPr>
          <p:nvPr/>
        </p:nvSpPr>
        <p:spPr bwMode="auto">
          <a:xfrm>
            <a:off x="247650" y="2771775"/>
            <a:ext cx="6335713"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Calibri" pitchFamily="34" charset="0"/>
                <a:ea typeface="ＭＳ Ｐゴシック" pitchFamily="50" charset="-128"/>
              </a:defRPr>
            </a:lvl1pPr>
            <a:lvl2pPr marL="142875" eaLnBrk="0" hangingPunct="0">
              <a:defRPr kumimoji="1">
                <a:solidFill>
                  <a:schemeClr val="tx1"/>
                </a:solidFill>
                <a:latin typeface="Calibri" pitchFamily="34" charset="0"/>
                <a:ea typeface="ＭＳ Ｐゴシック" pitchFamily="50" charset="-128"/>
              </a:defRPr>
            </a:lvl2pPr>
            <a:lvl3pPr marL="1588"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lvl="1" eaLnBrk="1" hangingPunct="1">
              <a:spcBef>
                <a:spcPct val="20000"/>
              </a:spcBef>
              <a:defRPr/>
            </a:pPr>
            <a:r>
              <a:rPr lang="ja-JP" altLang="en-US" b="1" dirty="0" smtClean="0">
                <a:latin typeface="+mj-ea"/>
                <a:ea typeface="+mj-ea"/>
              </a:rPr>
              <a:t>リリース日</a:t>
            </a:r>
            <a:endParaRPr lang="en-US" altLang="ja-JP" b="1" dirty="0" smtClean="0">
              <a:latin typeface="+mj-ea"/>
              <a:ea typeface="+mj-ea"/>
            </a:endParaRPr>
          </a:p>
          <a:p>
            <a:pPr lvl="1" eaLnBrk="1" hangingPunct="1">
              <a:spcBef>
                <a:spcPct val="20000"/>
              </a:spcBef>
              <a:defRPr/>
            </a:pPr>
            <a:r>
              <a:rPr lang="en-US" altLang="ja-JP" sz="1600" b="1" u="sng" dirty="0" smtClean="0">
                <a:latin typeface="+mj-ea"/>
                <a:ea typeface="+mj-ea"/>
              </a:rPr>
              <a:t>2014</a:t>
            </a:r>
            <a:r>
              <a:rPr lang="ja-JP" altLang="en-US" sz="1600" b="1" u="sng" dirty="0" smtClean="0">
                <a:latin typeface="+mj-ea"/>
                <a:ea typeface="+mj-ea"/>
              </a:rPr>
              <a:t>年</a:t>
            </a:r>
            <a:r>
              <a:rPr lang="en-US" altLang="ja-JP" sz="1600" b="1" u="sng" dirty="0" smtClean="0">
                <a:latin typeface="+mj-ea"/>
                <a:ea typeface="+mj-ea"/>
              </a:rPr>
              <a:t>4</a:t>
            </a:r>
            <a:r>
              <a:rPr lang="ja-JP" altLang="en-US" sz="1600" b="1" u="sng" dirty="0" smtClean="0">
                <a:latin typeface="+mj-ea"/>
                <a:ea typeface="+mj-ea"/>
              </a:rPr>
              <a:t>月</a:t>
            </a:r>
            <a:r>
              <a:rPr lang="en-US" altLang="ja-JP" sz="1600" b="1" u="sng" dirty="0" smtClean="0">
                <a:latin typeface="+mj-ea"/>
                <a:ea typeface="+mj-ea"/>
              </a:rPr>
              <a:t>21</a:t>
            </a:r>
            <a:r>
              <a:rPr lang="ja-JP" altLang="en-US" sz="1600" b="1" u="sng" dirty="0" smtClean="0">
                <a:latin typeface="+mj-ea"/>
                <a:ea typeface="+mj-ea"/>
              </a:rPr>
              <a:t>日 （月）</a:t>
            </a:r>
          </a:p>
          <a:p>
            <a:pPr lvl="1" eaLnBrk="1" hangingPunct="1">
              <a:spcBef>
                <a:spcPct val="20000"/>
              </a:spcBef>
              <a:defRPr/>
            </a:pPr>
            <a:endParaRPr lang="en-US" altLang="ja-JP" b="1" dirty="0" smtClean="0"/>
          </a:p>
          <a:p>
            <a:pPr lvl="1" eaLnBrk="1" hangingPunct="1">
              <a:spcBef>
                <a:spcPct val="20000"/>
              </a:spcBef>
              <a:defRPr/>
            </a:pPr>
            <a:endParaRPr lang="en-US" altLang="ja-JP" b="1" dirty="0" smtClean="0"/>
          </a:p>
          <a:p>
            <a:pPr lvl="1" eaLnBrk="1" hangingPunct="1">
              <a:spcBef>
                <a:spcPct val="20000"/>
              </a:spcBef>
              <a:defRPr/>
            </a:pPr>
            <a:endParaRPr lang="en-US" altLang="ja-JP" b="1" dirty="0" smtClean="0"/>
          </a:p>
          <a:p>
            <a:pPr lvl="1" eaLnBrk="1" hangingPunct="1">
              <a:spcBef>
                <a:spcPct val="20000"/>
              </a:spcBef>
              <a:defRPr/>
            </a:pPr>
            <a:endParaRPr lang="en-US" altLang="ja-JP" b="1" dirty="0" smtClean="0"/>
          </a:p>
          <a:p>
            <a:pPr lvl="1" eaLnBrk="1" hangingPunct="1">
              <a:spcBef>
                <a:spcPct val="20000"/>
              </a:spcBef>
              <a:defRPr/>
            </a:pPr>
            <a:endParaRPr lang="en-US" altLang="ja-JP" sz="1200" b="1" dirty="0" smtClean="0"/>
          </a:p>
          <a:p>
            <a:pPr lvl="2" eaLnBrk="1" hangingPunct="1">
              <a:spcBef>
                <a:spcPct val="20000"/>
              </a:spcBef>
              <a:buFont typeface="MS 明朝"/>
              <a:buNone/>
              <a:defRPr/>
            </a:pPr>
            <a:r>
              <a:rPr lang="ja-JP" altLang="en-US" sz="1000" dirty="0" smtClean="0"/>
              <a:t>　</a:t>
            </a:r>
            <a:endParaRPr lang="ja-JP" altLang="en-US" sz="1000" dirty="0" smtClean="0">
              <a:latin typeface="+mj-ea"/>
              <a:ea typeface="+mj-ea"/>
            </a:endParaRPr>
          </a:p>
        </p:txBody>
      </p:sp>
      <p:graphicFrame>
        <p:nvGraphicFramePr>
          <p:cNvPr id="16" name="Group 63"/>
          <p:cNvGraphicFramePr>
            <a:graphicFrameLocks noGrp="1"/>
          </p:cNvGraphicFramePr>
          <p:nvPr>
            <p:extLst>
              <p:ext uri="{D42A27DB-BD31-4B8C-83A1-F6EECF244321}">
                <p14:modId xmlns:p14="http://schemas.microsoft.com/office/powerpoint/2010/main" val="438937487"/>
              </p:ext>
            </p:extLst>
          </p:nvPr>
        </p:nvGraphicFramePr>
        <p:xfrm>
          <a:off x="476250" y="3419475"/>
          <a:ext cx="5653088" cy="1549400"/>
        </p:xfrm>
        <a:graphic>
          <a:graphicData uri="http://schemas.openxmlformats.org/drawingml/2006/table">
            <a:tbl>
              <a:tblPr/>
              <a:tblGrid>
                <a:gridCol w="1692275"/>
                <a:gridCol w="1008062"/>
                <a:gridCol w="2952751"/>
              </a:tblGrid>
              <a:tr h="31591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n-ea"/>
                          <a:ea typeface="+mn-ea"/>
                        </a:rPr>
                        <a:t>製品ご購入</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smtClean="0">
                        <a:ln>
                          <a:noFill/>
                        </a:ln>
                        <a:solidFill>
                          <a:schemeClr val="tx1"/>
                        </a:solidFill>
                        <a:effectLst/>
                        <a:latin typeface="+mn-ea"/>
                        <a:ea typeface="+mn-ea"/>
                      </a:endParaRP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ＣＤ</a:t>
                      </a:r>
                      <a:r>
                        <a:rPr kumimoji="1" lang="en-US" altLang="ja-JP" sz="1100" b="0" i="0" u="none" strike="noStrike" cap="none" normalizeH="0" baseline="0" dirty="0" smtClean="0">
                          <a:ln>
                            <a:noFill/>
                          </a:ln>
                          <a:solidFill>
                            <a:schemeClr val="tx1"/>
                          </a:solidFill>
                          <a:effectLst/>
                          <a:latin typeface="+mn-ea"/>
                          <a:ea typeface="+mn-ea"/>
                        </a:rPr>
                        <a:t>-</a:t>
                      </a:r>
                      <a:r>
                        <a:rPr kumimoji="1" lang="ja-JP" altLang="en-US" sz="1100" b="0" i="0" u="none" strike="noStrike" cap="none" normalizeH="0" baseline="0" dirty="0" smtClean="0">
                          <a:ln>
                            <a:noFill/>
                          </a:ln>
                          <a:solidFill>
                            <a:schemeClr val="tx1"/>
                          </a:solidFill>
                          <a:effectLst/>
                          <a:latin typeface="+mn-ea"/>
                          <a:ea typeface="+mn-ea"/>
                        </a:rPr>
                        <a:t>ＲＯＭ</a:t>
                      </a: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ea"/>
                          <a:ea typeface="+mn-ea"/>
                        </a:rPr>
                        <a:t>2014</a:t>
                      </a:r>
                      <a:r>
                        <a:rPr kumimoji="1" lang="ja-JP" altLang="en-US" sz="1100" b="0" i="0" u="none" strike="noStrike" cap="none" normalizeH="0" baseline="0" dirty="0" smtClean="0">
                          <a:ln>
                            <a:noFill/>
                          </a:ln>
                          <a:solidFill>
                            <a:schemeClr val="tx1"/>
                          </a:solidFill>
                          <a:effectLst/>
                          <a:latin typeface="+mn-ea"/>
                          <a:ea typeface="+mn-ea"/>
                        </a:rPr>
                        <a:t>年</a:t>
                      </a:r>
                      <a:r>
                        <a:rPr kumimoji="1" lang="en-US" altLang="ja-JP" sz="1100" b="0" i="0" u="none" strike="noStrike" cap="none" normalizeH="0" baseline="0" dirty="0" smtClean="0">
                          <a:ln>
                            <a:noFill/>
                          </a:ln>
                          <a:solidFill>
                            <a:schemeClr val="tx1"/>
                          </a:solidFill>
                          <a:effectLst/>
                          <a:latin typeface="+mn-ea"/>
                          <a:ea typeface="+mn-ea"/>
                        </a:rPr>
                        <a:t>4</a:t>
                      </a:r>
                      <a:r>
                        <a:rPr kumimoji="1" lang="ja-JP" altLang="en-US" sz="1100" b="0" i="0" u="none" strike="noStrike" cap="none" normalizeH="0" baseline="0" dirty="0" smtClean="0">
                          <a:ln>
                            <a:noFill/>
                          </a:ln>
                          <a:solidFill>
                            <a:schemeClr val="tx1"/>
                          </a:solidFill>
                          <a:effectLst/>
                          <a:latin typeface="+mn-ea"/>
                          <a:ea typeface="+mn-ea"/>
                        </a:rPr>
                        <a:t>月</a:t>
                      </a:r>
                      <a:r>
                        <a:rPr kumimoji="1" lang="en-US" altLang="ja-JP" sz="1100" b="0" i="0" u="none" strike="noStrike" cap="none" normalizeH="0" baseline="0" dirty="0" smtClean="0">
                          <a:ln>
                            <a:noFill/>
                          </a:ln>
                          <a:solidFill>
                            <a:schemeClr val="tx1"/>
                          </a:solidFill>
                          <a:effectLst/>
                          <a:latin typeface="+mn-ea"/>
                          <a:ea typeface="+mn-ea"/>
                        </a:rPr>
                        <a:t>21</a:t>
                      </a:r>
                      <a:r>
                        <a:rPr kumimoji="1" lang="ja-JP" altLang="en-US" sz="1100" b="0" i="0" u="none" strike="noStrike" cap="none" normalizeH="0" baseline="0" dirty="0" smtClean="0">
                          <a:ln>
                            <a:noFill/>
                          </a:ln>
                          <a:solidFill>
                            <a:schemeClr val="tx1"/>
                          </a:solidFill>
                          <a:effectLst/>
                          <a:latin typeface="+mn-ea"/>
                          <a:ea typeface="+mn-ea"/>
                        </a:rPr>
                        <a:t>日（月）よりご提供開始</a:t>
                      </a: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366713">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オンライン</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アップデート</a:t>
                      </a: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ea"/>
                          <a:ea typeface="+mn-ea"/>
                        </a:rPr>
                        <a:t>2014</a:t>
                      </a:r>
                      <a:r>
                        <a:rPr kumimoji="1" lang="ja-JP" altLang="en-US" sz="1100" b="0" i="0" u="none" strike="noStrike" cap="none" normalizeH="0" baseline="0" dirty="0" smtClean="0">
                          <a:ln>
                            <a:noFill/>
                          </a:ln>
                          <a:solidFill>
                            <a:schemeClr val="tx1"/>
                          </a:solidFill>
                          <a:effectLst/>
                          <a:latin typeface="+mn-ea"/>
                          <a:ea typeface="+mn-ea"/>
                        </a:rPr>
                        <a:t>年</a:t>
                      </a:r>
                      <a:r>
                        <a:rPr kumimoji="1" lang="en-US" altLang="ja-JP" sz="1100" b="0" i="0" u="none" strike="noStrike" cap="none" normalizeH="0" baseline="0" dirty="0" smtClean="0">
                          <a:ln>
                            <a:noFill/>
                          </a:ln>
                          <a:solidFill>
                            <a:schemeClr val="tx1"/>
                          </a:solidFill>
                          <a:effectLst/>
                          <a:latin typeface="+mn-ea"/>
                          <a:ea typeface="+mn-ea"/>
                        </a:rPr>
                        <a:t>4</a:t>
                      </a:r>
                      <a:r>
                        <a:rPr kumimoji="1" lang="ja-JP" altLang="en-US" sz="1100" b="0" i="0" u="none" strike="noStrike" cap="none" normalizeH="0" baseline="0" dirty="0" smtClean="0">
                          <a:ln>
                            <a:noFill/>
                          </a:ln>
                          <a:solidFill>
                            <a:schemeClr val="tx1"/>
                          </a:solidFill>
                          <a:effectLst/>
                          <a:latin typeface="+mn-ea"/>
                          <a:ea typeface="+mn-ea"/>
                        </a:rPr>
                        <a:t>月</a:t>
                      </a:r>
                      <a:r>
                        <a:rPr kumimoji="1" lang="en-US" altLang="ja-JP" sz="1100" b="0" i="0" u="none" strike="noStrike" cap="none" normalizeH="0" baseline="0" dirty="0" smtClean="0">
                          <a:ln>
                            <a:noFill/>
                          </a:ln>
                          <a:solidFill>
                            <a:schemeClr val="tx1"/>
                          </a:solidFill>
                          <a:effectLst/>
                          <a:latin typeface="+mn-ea"/>
                          <a:ea typeface="+mn-ea"/>
                        </a:rPr>
                        <a:t>22</a:t>
                      </a:r>
                      <a:r>
                        <a:rPr kumimoji="1" lang="ja-JP" altLang="en-US" sz="1100" b="0" i="0" u="none" strike="noStrike" cap="none" normalizeH="0" baseline="0" dirty="0" smtClean="0">
                          <a:ln>
                            <a:noFill/>
                          </a:ln>
                          <a:solidFill>
                            <a:schemeClr val="tx1"/>
                          </a:solidFill>
                          <a:effectLst/>
                          <a:latin typeface="+mn-ea"/>
                          <a:ea typeface="+mn-ea"/>
                        </a:rPr>
                        <a:t>日（火）　</a:t>
                      </a:r>
                      <a:r>
                        <a:rPr kumimoji="1" lang="en-US" altLang="ja-JP" sz="1100" b="0" i="0" u="none" strike="noStrike" cap="none" normalizeH="0" baseline="0" dirty="0" smtClean="0">
                          <a:ln>
                            <a:noFill/>
                          </a:ln>
                          <a:solidFill>
                            <a:schemeClr val="tx1"/>
                          </a:solidFill>
                          <a:effectLst/>
                          <a:latin typeface="+mn-ea"/>
                          <a:ea typeface="+mn-ea"/>
                        </a:rPr>
                        <a:t>09</a:t>
                      </a:r>
                      <a:r>
                        <a:rPr kumimoji="1" lang="ja-JP" altLang="en-US" sz="1100" b="0" i="0" u="none" strike="noStrike" cap="none" normalizeH="0" baseline="0" dirty="0" smtClean="0">
                          <a:ln>
                            <a:noFill/>
                          </a:ln>
                          <a:solidFill>
                            <a:schemeClr val="tx1"/>
                          </a:solidFill>
                          <a:effectLst/>
                          <a:latin typeface="+mn-ea"/>
                          <a:ea typeface="+mn-ea"/>
                        </a:rPr>
                        <a:t>：</a:t>
                      </a:r>
                      <a:r>
                        <a:rPr kumimoji="1" lang="en-US" altLang="ja-JP" sz="1100" b="0" i="0" u="none" strike="noStrike" cap="none" normalizeH="0" baseline="0" dirty="0" smtClean="0">
                          <a:ln>
                            <a:noFill/>
                          </a:ln>
                          <a:solidFill>
                            <a:schemeClr val="tx1"/>
                          </a:solidFill>
                          <a:effectLst/>
                          <a:latin typeface="+mn-ea"/>
                          <a:ea typeface="+mn-ea"/>
                        </a:rPr>
                        <a:t>00</a:t>
                      </a:r>
                      <a:r>
                        <a:rPr kumimoji="1" lang="ja-JP" altLang="en-US" sz="1100" b="0" i="0" u="none" strike="noStrike" cap="none" normalizeH="0" baseline="0" dirty="0" smtClean="0">
                          <a:ln>
                            <a:noFill/>
                          </a:ln>
                          <a:solidFill>
                            <a:schemeClr val="tx1"/>
                          </a:solidFill>
                          <a:effectLst/>
                          <a:latin typeface="+mn-ea"/>
                          <a:ea typeface="+mn-ea"/>
                        </a:rPr>
                        <a:t>～</a:t>
                      </a: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46989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n-ea"/>
                          <a:ea typeface="+mn-ea"/>
                        </a:rPr>
                        <a:t>クラウド</a:t>
                      </a:r>
                      <a:r>
                        <a:rPr kumimoji="1" lang="ja-JP" altLang="ja-JP" sz="1100" b="1" i="0" u="none" strike="noStrike" cap="none" normalizeH="0" baseline="0" dirty="0" smtClean="0">
                          <a:ln>
                            <a:noFill/>
                          </a:ln>
                          <a:solidFill>
                            <a:schemeClr val="tx1"/>
                          </a:solidFill>
                          <a:effectLst/>
                          <a:latin typeface="+mn-ea"/>
                          <a:ea typeface="+mn-ea"/>
                        </a:rPr>
                        <a:t>サービス</a:t>
                      </a:r>
                      <a:endParaRPr kumimoji="1" lang="en-US" altLang="ja-JP" sz="1100" b="1"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a:t>
                      </a:r>
                      <a:r>
                        <a:rPr kumimoji="1" lang="en-US" altLang="ja-JP" sz="1100" b="0" i="0" u="none" strike="noStrike" cap="none" normalizeH="0" baseline="0" dirty="0" smtClean="0">
                          <a:ln>
                            <a:noFill/>
                          </a:ln>
                          <a:solidFill>
                            <a:schemeClr val="tx1"/>
                          </a:solidFill>
                          <a:effectLst/>
                          <a:latin typeface="+mn-ea"/>
                          <a:ea typeface="+mn-ea"/>
                        </a:rPr>
                        <a:t>Sales Force Assistant</a:t>
                      </a:r>
                      <a:r>
                        <a:rPr kumimoji="1" lang="ja-JP" altLang="en-US" sz="1100" b="0" i="0" u="none" strike="noStrike" cap="none" normalizeH="0" baseline="0" dirty="0" smtClean="0">
                          <a:ln>
                            <a:noFill/>
                          </a:ln>
                          <a:solidFill>
                            <a:schemeClr val="tx1"/>
                          </a:solidFill>
                          <a:effectLst/>
                          <a:latin typeface="+mn-ea"/>
                          <a:ea typeface="+mn-ea"/>
                        </a:rPr>
                        <a:t>のみ）</a:t>
                      </a:r>
                      <a:endParaRPr kumimoji="1" lang="ja-JP" altLang="ja-JP" sz="1100" b="0" i="0" u="none" strike="noStrike" cap="none" normalizeH="0" baseline="0" dirty="0" smtClean="0">
                        <a:ln>
                          <a:noFill/>
                        </a:ln>
                        <a:solidFill>
                          <a:schemeClr val="tx1"/>
                        </a:solidFill>
                        <a:effectLst/>
                        <a:latin typeface="+mn-ea"/>
                        <a:ea typeface="+mn-ea"/>
                      </a:endParaRP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6E6E6"/>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ea"/>
                          <a:ea typeface="+mn-ea"/>
                        </a:rPr>
                        <a:t>2014</a:t>
                      </a:r>
                      <a:r>
                        <a:rPr kumimoji="1" lang="ja-JP" altLang="en-US" sz="1100" b="0" i="0" u="none" strike="noStrike" cap="none" normalizeH="0" baseline="0" dirty="0" smtClean="0">
                          <a:ln>
                            <a:noFill/>
                          </a:ln>
                          <a:solidFill>
                            <a:schemeClr val="tx1"/>
                          </a:solidFill>
                          <a:effectLst/>
                          <a:latin typeface="+mn-ea"/>
                          <a:ea typeface="+mn-ea"/>
                        </a:rPr>
                        <a:t>年</a:t>
                      </a:r>
                      <a:r>
                        <a:rPr kumimoji="1" lang="en-US" altLang="ja-JP" sz="1100" b="0" i="0" u="none" strike="noStrike" cap="none" normalizeH="0" baseline="0" dirty="0" smtClean="0">
                          <a:ln>
                            <a:noFill/>
                          </a:ln>
                          <a:solidFill>
                            <a:schemeClr val="tx1"/>
                          </a:solidFill>
                          <a:effectLst/>
                          <a:latin typeface="+mn-ea"/>
                          <a:ea typeface="+mn-ea"/>
                        </a:rPr>
                        <a:t>4</a:t>
                      </a:r>
                      <a:r>
                        <a:rPr kumimoji="1" lang="ja-JP" altLang="en-US" sz="1100" b="0" i="0" u="none" strike="noStrike" cap="none" normalizeH="0" baseline="0" dirty="0" smtClean="0">
                          <a:ln>
                            <a:noFill/>
                          </a:ln>
                          <a:solidFill>
                            <a:schemeClr val="tx1"/>
                          </a:solidFill>
                          <a:effectLst/>
                          <a:latin typeface="+mn-ea"/>
                          <a:ea typeface="+mn-ea"/>
                        </a:rPr>
                        <a:t>月</a:t>
                      </a:r>
                      <a:r>
                        <a:rPr kumimoji="1" lang="en-US" altLang="ja-JP" sz="1100" b="0" i="0" u="none" strike="noStrike" cap="none" normalizeH="0" baseline="0" dirty="0" smtClean="0">
                          <a:ln>
                            <a:noFill/>
                          </a:ln>
                          <a:solidFill>
                            <a:schemeClr val="tx1"/>
                          </a:solidFill>
                          <a:effectLst/>
                          <a:latin typeface="+mn-ea"/>
                          <a:ea typeface="+mn-ea"/>
                        </a:rPr>
                        <a:t>22</a:t>
                      </a:r>
                      <a:r>
                        <a:rPr kumimoji="1" lang="ja-JP" altLang="en-US" sz="1100" b="0" i="0" u="none" strike="noStrike" cap="none" normalizeH="0" baseline="0" dirty="0" smtClean="0">
                          <a:ln>
                            <a:noFill/>
                          </a:ln>
                          <a:solidFill>
                            <a:schemeClr val="tx1"/>
                          </a:solidFill>
                          <a:effectLst/>
                          <a:latin typeface="+mn-ea"/>
                          <a:ea typeface="+mn-ea"/>
                        </a:rPr>
                        <a:t>日（火）　</a:t>
                      </a:r>
                      <a:endParaRPr kumimoji="1" lang="en-US" altLang="ja-JP" sz="11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夜間メンテナンスにより自動更新</a:t>
                      </a: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3968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n-ea"/>
                          <a:ea typeface="+mn-ea"/>
                        </a:rPr>
                        <a:t>クラウド</a:t>
                      </a:r>
                      <a:r>
                        <a:rPr kumimoji="1" lang="ja-JP" altLang="ja-JP" sz="1100" b="1" i="0" u="none" strike="noStrike" cap="none" normalizeH="0" baseline="0" dirty="0" smtClean="0">
                          <a:ln>
                            <a:noFill/>
                          </a:ln>
                          <a:solidFill>
                            <a:schemeClr val="tx1"/>
                          </a:solidFill>
                          <a:effectLst/>
                          <a:latin typeface="+mn-ea"/>
                          <a:ea typeface="+mn-ea"/>
                        </a:rPr>
                        <a:t>サービス</a:t>
                      </a:r>
                      <a:r>
                        <a:rPr kumimoji="1" lang="ja-JP" altLang="ja-JP" sz="1100" b="0" i="0" u="none" strike="noStrike" cap="none" normalizeH="0" baseline="0" dirty="0" smtClean="0">
                          <a:ln>
                            <a:noFill/>
                          </a:ln>
                          <a:solidFill>
                            <a:schemeClr val="tx1"/>
                          </a:solidFill>
                          <a:effectLst/>
                          <a:latin typeface="+mn-ea"/>
                          <a:ea typeface="+mn-ea"/>
                        </a:rPr>
                        <a:t>（※）</a:t>
                      </a:r>
                      <a:endParaRPr kumimoji="1" lang="ja-JP" altLang="en-US" sz="11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a:t>
                      </a:r>
                      <a:r>
                        <a:rPr kumimoji="1" lang="en-US" altLang="ja-JP" sz="1100" b="0" i="0" u="none" strike="noStrike" cap="none" normalizeH="0" baseline="0" dirty="0" smtClean="0">
                          <a:ln>
                            <a:noFill/>
                          </a:ln>
                          <a:solidFill>
                            <a:schemeClr val="tx1"/>
                          </a:solidFill>
                          <a:effectLst/>
                          <a:latin typeface="+mn-ea"/>
                          <a:ea typeface="+mn-ea"/>
                        </a:rPr>
                        <a:t>Assistant</a:t>
                      </a:r>
                      <a:r>
                        <a:rPr kumimoji="1" lang="ja-JP" altLang="en-US" sz="1100" b="0" i="0" u="none" strike="noStrike" cap="none" normalizeH="0" baseline="0" dirty="0" smtClean="0">
                          <a:ln>
                            <a:noFill/>
                          </a:ln>
                          <a:solidFill>
                            <a:schemeClr val="tx1"/>
                          </a:solidFill>
                          <a:effectLst/>
                          <a:latin typeface="+mn-ea"/>
                          <a:ea typeface="+mn-ea"/>
                        </a:rPr>
                        <a:t>オプション含む）</a:t>
                      </a: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6E6E6"/>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ea"/>
                          <a:ea typeface="+mn-ea"/>
                        </a:rPr>
                        <a:t>2014</a:t>
                      </a:r>
                      <a:r>
                        <a:rPr kumimoji="1" lang="ja-JP" altLang="en-US" sz="1100" b="0" i="0" u="none" strike="noStrike" cap="none" normalizeH="0" baseline="0" dirty="0" smtClean="0">
                          <a:ln>
                            <a:noFill/>
                          </a:ln>
                          <a:solidFill>
                            <a:schemeClr val="tx1"/>
                          </a:solidFill>
                          <a:effectLst/>
                          <a:latin typeface="+mn-ea"/>
                          <a:ea typeface="+mn-ea"/>
                        </a:rPr>
                        <a:t>年</a:t>
                      </a:r>
                      <a:r>
                        <a:rPr kumimoji="1" lang="en-US" altLang="ja-JP" sz="1100" b="0" i="0" u="none" strike="noStrike" cap="none" normalizeH="0" baseline="0" dirty="0" smtClean="0">
                          <a:ln>
                            <a:noFill/>
                          </a:ln>
                          <a:solidFill>
                            <a:schemeClr val="tx1"/>
                          </a:solidFill>
                          <a:effectLst/>
                          <a:latin typeface="+mn-ea"/>
                          <a:ea typeface="+mn-ea"/>
                        </a:rPr>
                        <a:t>5</a:t>
                      </a:r>
                      <a:r>
                        <a:rPr kumimoji="1" lang="ja-JP" altLang="en-US" sz="1100" b="0" i="0" u="none" strike="noStrike" cap="none" normalizeH="0" baseline="0" dirty="0" smtClean="0">
                          <a:ln>
                            <a:noFill/>
                          </a:ln>
                          <a:solidFill>
                            <a:schemeClr val="tx1"/>
                          </a:solidFill>
                          <a:effectLst/>
                          <a:latin typeface="+mn-ea"/>
                          <a:ea typeface="+mn-ea"/>
                        </a:rPr>
                        <a:t>月</a:t>
                      </a:r>
                      <a:r>
                        <a:rPr kumimoji="1" lang="en-US" altLang="ja-JP" sz="1100" b="0" i="0" u="none" strike="noStrike" cap="none" normalizeH="0" baseline="0" dirty="0" smtClean="0">
                          <a:ln>
                            <a:noFill/>
                          </a:ln>
                          <a:solidFill>
                            <a:schemeClr val="tx1"/>
                          </a:solidFill>
                          <a:effectLst/>
                          <a:latin typeface="+mn-ea"/>
                          <a:ea typeface="+mn-ea"/>
                        </a:rPr>
                        <a:t>27</a:t>
                      </a:r>
                      <a:r>
                        <a:rPr kumimoji="1" lang="ja-JP" altLang="en-US" sz="1100" b="0" i="0" u="none" strike="noStrike" cap="none" normalizeH="0" baseline="0" dirty="0" smtClean="0">
                          <a:ln>
                            <a:noFill/>
                          </a:ln>
                          <a:solidFill>
                            <a:schemeClr val="tx1"/>
                          </a:solidFill>
                          <a:effectLst/>
                          <a:latin typeface="+mn-ea"/>
                          <a:ea typeface="+mn-ea"/>
                        </a:rPr>
                        <a:t>日（火）</a:t>
                      </a:r>
                      <a:r>
                        <a:rPr kumimoji="1" lang="ja-JP" altLang="en-US" sz="1100" b="0" i="0" u="none" strike="noStrike" cap="none" normalizeH="0" baseline="0" dirty="0" smtClean="0">
                          <a:ln>
                            <a:noFill/>
                          </a:ln>
                          <a:solidFill>
                            <a:schemeClr val="tx1"/>
                          </a:solidFill>
                          <a:effectLst/>
                          <a:latin typeface="+mn-ea"/>
                          <a:ea typeface="+mn-ea"/>
                        </a:rPr>
                        <a:t>　</a:t>
                      </a:r>
                      <a:endParaRPr kumimoji="1" lang="en-US" altLang="ja-JP" sz="11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夜間メンテナンスにより自動更新</a:t>
                      </a:r>
                    </a:p>
                  </a:txBody>
                  <a:tcPr marL="68587" marR="68587" marT="0" marB="0"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6858000" cy="111601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6147" name="タイトル 3"/>
          <p:cNvSpPr>
            <a:spLocks noGrp="1"/>
          </p:cNvSpPr>
          <p:nvPr>
            <p:ph type="title"/>
          </p:nvPr>
        </p:nvSpPr>
        <p:spPr/>
        <p:txBody>
          <a:bodyPr/>
          <a:lstStyle/>
          <a:p>
            <a:r>
              <a:rPr lang="ja-JP" altLang="en-US" smtClean="0"/>
              <a:t>見積共有管理</a:t>
            </a:r>
          </a:p>
        </p:txBody>
      </p:sp>
      <p:sp>
        <p:nvSpPr>
          <p:cNvPr id="2" name="スライド番号プレースホルダー 1"/>
          <p:cNvSpPr>
            <a:spLocks noGrp="1"/>
          </p:cNvSpPr>
          <p:nvPr>
            <p:ph type="sldNum" sz="quarter" idx="16"/>
          </p:nvPr>
        </p:nvSpPr>
        <p:spPr/>
        <p:txBody>
          <a:bodyPr/>
          <a:lstStyle/>
          <a:p>
            <a:pPr>
              <a:defRPr/>
            </a:pPr>
            <a:fld id="{0262EBA5-9DAE-443C-AD25-61E5E7412E92}" type="slidenum">
              <a:rPr lang="ja-JP" altLang="en-US"/>
              <a:pPr>
                <a:defRPr/>
              </a:pPr>
              <a:t>4</a:t>
            </a:fld>
            <a:endParaRPr lang="ja-JP" altLang="en-US"/>
          </a:p>
        </p:txBody>
      </p:sp>
      <p:sp>
        <p:nvSpPr>
          <p:cNvPr id="6149" name="コンテンツ プレースホルダー 4"/>
          <p:cNvSpPr>
            <a:spLocks noGrp="1"/>
          </p:cNvSpPr>
          <p:nvPr>
            <p:ph sz="quarter" idx="13"/>
          </p:nvPr>
        </p:nvSpPr>
        <p:spPr bwMode="auto">
          <a:xfrm>
            <a:off x="260350" y="1331913"/>
            <a:ext cx="6337300" cy="7386637"/>
          </a:xfrm>
        </p:spPr>
        <p:txBody>
          <a:bodyPr wrap="square" numCol="1" anchor="t" anchorCtr="0" compatLnSpc="1">
            <a:prstTxWarp prst="textNoShape">
              <a:avLst/>
            </a:prstTxWarp>
          </a:bodyPr>
          <a:lstStyle/>
          <a:p>
            <a:pPr marL="0" indent="0"/>
            <a:r>
              <a:rPr lang="en-US" altLang="ja-JP" dirty="0" smtClean="0"/>
              <a:t>1.</a:t>
            </a:r>
            <a:r>
              <a:rPr lang="ja-JP" altLang="en-US" sz="1700" dirty="0" smtClean="0"/>
              <a:t>明細の計算結果に端数処理後の値を利用する設定を追加</a:t>
            </a:r>
            <a:endParaRPr lang="en-US" altLang="ja-JP" sz="1700" dirty="0" smtClean="0"/>
          </a:p>
          <a:p>
            <a:pPr marL="0" indent="0"/>
            <a:endParaRPr lang="en-US" altLang="ja-JP" sz="1700" dirty="0" smtClean="0"/>
          </a:p>
        </p:txBody>
      </p:sp>
      <p:sp>
        <p:nvSpPr>
          <p:cNvPr id="22" name="正方形/長方形 21"/>
          <p:cNvSpPr/>
          <p:nvPr/>
        </p:nvSpPr>
        <p:spPr>
          <a:xfrm>
            <a:off x="1382713" y="8201025"/>
            <a:ext cx="5184775" cy="481013"/>
          </a:xfrm>
          <a:prstGeom prst="rect">
            <a:avLst/>
          </a:prstGeom>
        </p:spPr>
        <p:txBody>
          <a:bodyPr>
            <a:spAutoFit/>
          </a:bodyPr>
          <a:lstStyle/>
          <a:p>
            <a:pPr>
              <a:lnSpc>
                <a:spcPct val="120000"/>
              </a:lnSpc>
              <a:defRPr/>
            </a:pPr>
            <a:r>
              <a:rPr lang="ja-JP" altLang="en-US" sz="1050" dirty="0">
                <a:latin typeface="+mn-ea"/>
              </a:rPr>
              <a:t>・　この機能を利用するには、あらかじめ端数処理に関する設定を、</a:t>
            </a:r>
            <a:endParaRPr lang="en-US" altLang="ja-JP" sz="1050" dirty="0">
              <a:latin typeface="+mn-ea"/>
            </a:endParaRPr>
          </a:p>
          <a:p>
            <a:pPr>
              <a:lnSpc>
                <a:spcPct val="120000"/>
              </a:lnSpc>
              <a:defRPr/>
            </a:pPr>
            <a:r>
              <a:rPr lang="ja-JP" altLang="en-US" sz="1050" dirty="0">
                <a:latin typeface="+mn-ea"/>
              </a:rPr>
              <a:t>　　システム設定よりして頂く必要があります。</a:t>
            </a:r>
            <a:endParaRPr lang="en-US" altLang="ja-JP" sz="1050" dirty="0">
              <a:latin typeface="+mn-ea"/>
            </a:endParaRPr>
          </a:p>
        </p:txBody>
      </p:sp>
      <p:pic>
        <p:nvPicPr>
          <p:cNvPr id="6151"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738" y="8047038"/>
            <a:ext cx="792162"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2" name="テキスト ボックス 18"/>
          <p:cNvSpPr txBox="1">
            <a:spLocks noChangeArrowheads="1"/>
          </p:cNvSpPr>
          <p:nvPr/>
        </p:nvSpPr>
        <p:spPr bwMode="auto">
          <a:xfrm>
            <a:off x="879475" y="8310563"/>
            <a:ext cx="5334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kumimoji="1" sz="2400" b="1">
                <a:solidFill>
                  <a:schemeClr val="tx1"/>
                </a:solidFill>
                <a:latin typeface="Calibri" pitchFamily="34" charset="0"/>
                <a:ea typeface="ＭＳ Ｐゴシック" pitchFamily="50" charset="-128"/>
              </a:defRPr>
            </a:lvl1pPr>
            <a:lvl2pPr marL="742950" indent="-285750" eaLnBrk="0" hangingPunct="0">
              <a:spcBef>
                <a:spcPct val="20000"/>
              </a:spcBef>
              <a:defRPr kumimoji="1" b="1">
                <a:solidFill>
                  <a:schemeClr val="tx1"/>
                </a:solidFill>
                <a:latin typeface="Calibri" pitchFamily="34" charset="0"/>
                <a:ea typeface="ＭＳ Ｐゴシック" pitchFamily="50" charset="-128"/>
              </a:defRPr>
            </a:lvl2pPr>
            <a:lvl3pPr marL="1143000" indent="-228600" eaLnBrk="0" hangingPunct="0">
              <a:lnSpc>
                <a:spcPct val="110000"/>
              </a:lnSpc>
              <a:spcBef>
                <a:spcPct val="20000"/>
              </a:spcBef>
              <a:defRPr kumimoji="1" sz="1200">
                <a:solidFill>
                  <a:schemeClr val="tx1"/>
                </a:solidFill>
                <a:latin typeface="Calibri" pitchFamily="34" charset="0"/>
                <a:ea typeface="ＭＳ Ｐゴシック" pitchFamily="50" charset="-128"/>
              </a:defRPr>
            </a:lvl3pPr>
            <a:lvl4pPr marL="1600200" indent="-228600" eaLnBrk="0" hangingPunct="0">
              <a:lnSpc>
                <a:spcPct val="110000"/>
              </a:lnSpc>
              <a:spcBef>
                <a:spcPct val="20000"/>
              </a:spcBef>
              <a:defRPr kumimoji="1" sz="1000">
                <a:solidFill>
                  <a:schemeClr val="tx1"/>
                </a:solidFill>
                <a:latin typeface="Calibri" pitchFamily="34" charset="0"/>
                <a:ea typeface="ＭＳ Ｐゴシック" pitchFamily="50" charset="-128"/>
              </a:defRPr>
            </a:lvl4pPr>
            <a:lvl5pPr marL="2057400" indent="-228600" eaLnBrk="0" hangingPunct="0">
              <a:spcBef>
                <a:spcPts val="800"/>
              </a:spcBef>
              <a:defRPr kumimoji="1" sz="1000">
                <a:solidFill>
                  <a:srgbClr val="7F7F7F"/>
                </a:solidFill>
                <a:latin typeface="Calibri" pitchFamily="34" charset="0"/>
                <a:ea typeface="ＭＳ Ｐゴシック" pitchFamily="50" charset="-128"/>
              </a:defRPr>
            </a:lvl5pPr>
            <a:lvl6pPr marL="25146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6pPr>
            <a:lvl7pPr marL="29718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7pPr>
            <a:lvl8pPr marL="34290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8pPr>
            <a:lvl9pPr marL="38862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9pPr>
          </a:lstStyle>
          <a:p>
            <a:pPr eaLnBrk="1" hangingPunct="1">
              <a:spcBef>
                <a:spcPct val="0"/>
              </a:spcBef>
            </a:pPr>
            <a:r>
              <a:rPr lang="ja-JP" altLang="en-US" sz="1100" b="0"/>
              <a:t>注意</a:t>
            </a:r>
            <a:endParaRPr lang="en-US" altLang="ja-JP" sz="1100" b="0"/>
          </a:p>
        </p:txBody>
      </p:sp>
      <p:sp>
        <p:nvSpPr>
          <p:cNvPr id="17" name="コンテンツ プレースホルダー 10"/>
          <p:cNvSpPr txBox="1">
            <a:spLocks/>
          </p:cNvSpPr>
          <p:nvPr/>
        </p:nvSpPr>
        <p:spPr bwMode="auto">
          <a:xfrm>
            <a:off x="260350" y="1906588"/>
            <a:ext cx="630713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ja-JP" altLang="en-US" sz="1200" dirty="0"/>
              <a:t>計算結果の属性に端数処理の結果を以降の計算に用いる設定を追加しました。</a:t>
            </a:r>
            <a:endParaRPr lang="en-US" altLang="ja-JP" sz="1200" dirty="0"/>
          </a:p>
          <a:p>
            <a:pPr>
              <a:defRPr/>
            </a:pPr>
            <a:r>
              <a:rPr lang="ja-JP" altLang="en-US" sz="1200" dirty="0">
                <a:latin typeface="+mn-ea"/>
              </a:rPr>
              <a:t>属性の詳細設定＞計算結果の属性の小数点以下の桁数にて、</a:t>
            </a:r>
            <a:endParaRPr lang="en-US" altLang="ja-JP" sz="1200" dirty="0">
              <a:latin typeface="+mn-ea"/>
            </a:endParaRPr>
          </a:p>
          <a:p>
            <a:pPr>
              <a:defRPr/>
            </a:pPr>
            <a:r>
              <a:rPr lang="ja-JP" altLang="en-US" sz="1200" dirty="0">
                <a:latin typeface="+mn-ea"/>
              </a:rPr>
              <a:t>「端数処理結果を適用する」を選択する事で、端数処理の結果を次の計算に用いる事が可能と</a:t>
            </a:r>
            <a:r>
              <a:rPr lang="ja-JP" altLang="en-US" sz="1200" dirty="0" smtClean="0">
                <a:latin typeface="+mn-ea"/>
              </a:rPr>
              <a:t>なりました。</a:t>
            </a:r>
            <a:endParaRPr lang="en-US" altLang="ja-JP" sz="1200" dirty="0">
              <a:latin typeface="+mn-ea"/>
            </a:endParaRPr>
          </a:p>
        </p:txBody>
      </p:sp>
      <p:sp>
        <p:nvSpPr>
          <p:cNvPr id="37" name="ストライプ矢印 36"/>
          <p:cNvSpPr/>
          <p:nvPr/>
        </p:nvSpPr>
        <p:spPr>
          <a:xfrm rot="5400000">
            <a:off x="5946776" y="4660900"/>
            <a:ext cx="893762" cy="369887"/>
          </a:xfrm>
          <a:prstGeom prst="stripedRightArrow">
            <a:avLst>
              <a:gd name="adj1" fmla="val 4596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コンテンツ プレースホルダー 10"/>
          <p:cNvSpPr txBox="1">
            <a:spLocks/>
          </p:cNvSpPr>
          <p:nvPr/>
        </p:nvSpPr>
        <p:spPr bwMode="auto">
          <a:xfrm>
            <a:off x="4724400" y="2540000"/>
            <a:ext cx="140493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en-US" altLang="ja-JP" sz="1100" b="1" dirty="0" smtClean="0">
                <a:solidFill>
                  <a:schemeClr val="bg1">
                    <a:lumMod val="65000"/>
                  </a:schemeClr>
                </a:solidFill>
                <a:latin typeface="+mn-ea"/>
                <a:ea typeface="+mn-ea"/>
              </a:rPr>
              <a:t>【</a:t>
            </a:r>
            <a:r>
              <a:rPr lang="ja-JP" altLang="en-US" sz="1100" b="1" dirty="0" smtClean="0">
                <a:solidFill>
                  <a:schemeClr val="bg1">
                    <a:lumMod val="65000"/>
                  </a:schemeClr>
                </a:solidFill>
                <a:latin typeface="+mn-ea"/>
                <a:ea typeface="+mn-ea"/>
              </a:rPr>
              <a:t>見積書入力画面</a:t>
            </a:r>
            <a:r>
              <a:rPr lang="en-US" altLang="ja-JP" sz="1100" b="1" dirty="0" smtClean="0">
                <a:solidFill>
                  <a:schemeClr val="bg1">
                    <a:lumMod val="65000"/>
                  </a:schemeClr>
                </a:solidFill>
                <a:latin typeface="+mn-ea"/>
                <a:ea typeface="+mn-ea"/>
              </a:rPr>
              <a:t>】</a:t>
            </a:r>
            <a:r>
              <a:rPr lang="ja-JP" altLang="en-US" sz="1100" b="1" dirty="0" smtClean="0">
                <a:solidFill>
                  <a:schemeClr val="bg1">
                    <a:lumMod val="65000"/>
                  </a:schemeClr>
                </a:solidFill>
                <a:latin typeface="+mn-ea"/>
                <a:ea typeface="+mn-ea"/>
              </a:rPr>
              <a:t/>
            </a:r>
            <a:br>
              <a:rPr lang="ja-JP" altLang="en-US" sz="1100" b="1" dirty="0" smtClean="0">
                <a:solidFill>
                  <a:schemeClr val="bg1">
                    <a:lumMod val="65000"/>
                  </a:schemeClr>
                </a:solidFill>
                <a:latin typeface="+mn-ea"/>
                <a:ea typeface="+mn-ea"/>
              </a:rPr>
            </a:br>
            <a:endParaRPr lang="en-US" altLang="ja-JP" sz="1100" b="1" dirty="0" smtClean="0">
              <a:solidFill>
                <a:schemeClr val="bg1">
                  <a:lumMod val="65000"/>
                </a:schemeClr>
              </a:solidFill>
              <a:latin typeface="+mn-ea"/>
              <a:ea typeface="+mn-ea"/>
            </a:endParaRPr>
          </a:p>
          <a:p>
            <a:pPr>
              <a:defRPr/>
            </a:pPr>
            <a:endParaRPr lang="en-US" altLang="ja-JP" sz="1100" dirty="0" smtClean="0">
              <a:latin typeface="+mn-ea"/>
              <a:ea typeface="+mn-ea"/>
            </a:endParaRPr>
          </a:p>
        </p:txBody>
      </p:sp>
      <p:pic>
        <p:nvPicPr>
          <p:cNvPr id="615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5314950"/>
            <a:ext cx="6291263" cy="1490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2787650"/>
            <a:ext cx="6291263" cy="1481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コンテンツ プレースホルダー 10"/>
          <p:cNvSpPr txBox="1">
            <a:spLocks/>
          </p:cNvSpPr>
          <p:nvPr/>
        </p:nvSpPr>
        <p:spPr bwMode="auto">
          <a:xfrm>
            <a:off x="4752975" y="5076825"/>
            <a:ext cx="140493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en-US" altLang="ja-JP" sz="1100" b="1" dirty="0" smtClean="0">
                <a:solidFill>
                  <a:schemeClr val="bg1">
                    <a:lumMod val="65000"/>
                  </a:schemeClr>
                </a:solidFill>
                <a:latin typeface="+mn-ea"/>
                <a:ea typeface="+mn-ea"/>
              </a:rPr>
              <a:t>【</a:t>
            </a:r>
            <a:r>
              <a:rPr lang="ja-JP" altLang="en-US" sz="1100" b="1" dirty="0" smtClean="0">
                <a:solidFill>
                  <a:schemeClr val="bg1">
                    <a:lumMod val="65000"/>
                  </a:schemeClr>
                </a:solidFill>
                <a:latin typeface="+mn-ea"/>
                <a:ea typeface="+mn-ea"/>
              </a:rPr>
              <a:t>見積書入力画面</a:t>
            </a:r>
            <a:r>
              <a:rPr lang="en-US" altLang="ja-JP" sz="1100" b="1" dirty="0" smtClean="0">
                <a:solidFill>
                  <a:schemeClr val="bg1">
                    <a:lumMod val="65000"/>
                  </a:schemeClr>
                </a:solidFill>
                <a:latin typeface="+mn-ea"/>
                <a:ea typeface="+mn-ea"/>
              </a:rPr>
              <a:t>】</a:t>
            </a:r>
            <a:r>
              <a:rPr lang="ja-JP" altLang="en-US" sz="1100" b="1" dirty="0" smtClean="0">
                <a:solidFill>
                  <a:schemeClr val="bg1">
                    <a:lumMod val="65000"/>
                  </a:schemeClr>
                </a:solidFill>
                <a:latin typeface="+mn-ea"/>
                <a:ea typeface="+mn-ea"/>
              </a:rPr>
              <a:t/>
            </a:r>
            <a:br>
              <a:rPr lang="ja-JP" altLang="en-US" sz="1100" b="1" dirty="0" smtClean="0">
                <a:solidFill>
                  <a:schemeClr val="bg1">
                    <a:lumMod val="65000"/>
                  </a:schemeClr>
                </a:solidFill>
                <a:latin typeface="+mn-ea"/>
                <a:ea typeface="+mn-ea"/>
              </a:rPr>
            </a:br>
            <a:endParaRPr lang="en-US" altLang="ja-JP" sz="1100" b="1" dirty="0" smtClean="0">
              <a:solidFill>
                <a:schemeClr val="bg1">
                  <a:lumMod val="65000"/>
                </a:schemeClr>
              </a:solidFill>
              <a:latin typeface="+mn-ea"/>
              <a:ea typeface="+mn-ea"/>
            </a:endParaRPr>
          </a:p>
          <a:p>
            <a:pPr>
              <a:defRPr/>
            </a:pPr>
            <a:endParaRPr lang="en-US" altLang="ja-JP" sz="1100" dirty="0" smtClean="0">
              <a:latin typeface="+mn-ea"/>
              <a:ea typeface="+mn-ea"/>
            </a:endParaRPr>
          </a:p>
        </p:txBody>
      </p:sp>
      <p:sp>
        <p:nvSpPr>
          <p:cNvPr id="30" name="コンテンツ プレースホルダー 10"/>
          <p:cNvSpPr txBox="1">
            <a:spLocks/>
          </p:cNvSpPr>
          <p:nvPr/>
        </p:nvSpPr>
        <p:spPr bwMode="auto">
          <a:xfrm>
            <a:off x="474663" y="6875463"/>
            <a:ext cx="6402387"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ja-JP" altLang="en-US" sz="1200" dirty="0">
                <a:latin typeface="+mn-ea"/>
              </a:rPr>
              <a:t>端数処理結果を適用する、を選択した場合、明細の表示上も整数になり、</a:t>
            </a:r>
            <a:endParaRPr lang="en-US" altLang="ja-JP" sz="1200" dirty="0">
              <a:latin typeface="+mn-ea"/>
            </a:endParaRPr>
          </a:p>
          <a:p>
            <a:pPr>
              <a:defRPr/>
            </a:pPr>
            <a:r>
              <a:rPr lang="ja-JP" altLang="en-US" sz="1200" dirty="0">
                <a:latin typeface="+mn-ea"/>
              </a:rPr>
              <a:t>次の計算に用いる値も、四捨五入されて整数となった値を用いるようになりました。</a:t>
            </a:r>
            <a:endParaRPr lang="en-US" altLang="ja-JP" sz="1200" dirty="0">
              <a:latin typeface="+mn-ea"/>
            </a:endParaRPr>
          </a:p>
          <a:p>
            <a:pPr>
              <a:defRPr/>
            </a:pPr>
            <a:endParaRPr lang="en-US" altLang="ja-JP" sz="1200" dirty="0" smtClean="0">
              <a:latin typeface="+mn-ea"/>
            </a:endParaRPr>
          </a:p>
          <a:p>
            <a:pPr>
              <a:defRPr/>
            </a:pPr>
            <a:r>
              <a:rPr lang="ja-JP" altLang="en-US" sz="1200" dirty="0" smtClean="0">
                <a:latin typeface="+mn-ea"/>
              </a:rPr>
              <a:t>見た目の整数の「</a:t>
            </a:r>
            <a:r>
              <a:rPr lang="en-US" altLang="ja-JP" sz="1200" dirty="0" smtClean="0">
                <a:latin typeface="+mn-ea"/>
              </a:rPr>
              <a:t>1778</a:t>
            </a:r>
            <a:r>
              <a:rPr lang="ja-JP" altLang="en-US" sz="1200" dirty="0" smtClean="0">
                <a:latin typeface="+mn-ea"/>
              </a:rPr>
              <a:t>」 と、</a:t>
            </a:r>
            <a:r>
              <a:rPr lang="ja-JP" altLang="en-US" sz="1200" dirty="0" smtClean="0">
                <a:latin typeface="+mn-ea"/>
                <a:ea typeface="+mn-ea"/>
              </a:rPr>
              <a:t>次の計算に利用する値が同じなので、</a:t>
            </a:r>
            <a:endParaRPr lang="en-US" altLang="ja-JP" sz="1200" dirty="0" smtClean="0">
              <a:latin typeface="+mn-ea"/>
              <a:ea typeface="+mn-ea"/>
            </a:endParaRPr>
          </a:p>
          <a:p>
            <a:pPr>
              <a:defRPr/>
            </a:pPr>
            <a:r>
              <a:rPr lang="ja-JP" altLang="en-US" sz="1200" dirty="0" smtClean="0">
                <a:latin typeface="+mn-ea"/>
                <a:ea typeface="+mn-ea"/>
              </a:rPr>
              <a:t>販売掛率</a:t>
            </a:r>
            <a:r>
              <a:rPr lang="en-US" altLang="ja-JP" sz="1200" dirty="0" smtClean="0">
                <a:latin typeface="+mn-ea"/>
                <a:ea typeface="+mn-ea"/>
              </a:rPr>
              <a:t>(D)</a:t>
            </a:r>
            <a:r>
              <a:rPr lang="ja-JP" altLang="en-US" sz="1200" dirty="0" smtClean="0">
                <a:latin typeface="+mn-ea"/>
                <a:ea typeface="+mn-ea"/>
              </a:rPr>
              <a:t>を掛けた値が「</a:t>
            </a:r>
            <a:r>
              <a:rPr lang="en-US" altLang="ja-JP" sz="1200" dirty="0" smtClean="0">
                <a:latin typeface="+mn-ea"/>
                <a:ea typeface="+mn-ea"/>
              </a:rPr>
              <a:t>1742.44</a:t>
            </a:r>
            <a:r>
              <a:rPr lang="ja-JP" altLang="en-US" sz="1200" dirty="0" smtClean="0">
                <a:latin typeface="+mn-ea"/>
                <a:ea typeface="+mn-ea"/>
              </a:rPr>
              <a:t>」となっています。</a:t>
            </a:r>
            <a:endParaRPr lang="en-US" altLang="ja-JP" sz="1200" dirty="0" smtClean="0">
              <a:latin typeface="+mn-ea"/>
              <a:ea typeface="+mn-ea"/>
            </a:endParaRPr>
          </a:p>
        </p:txBody>
      </p:sp>
      <p:sp>
        <p:nvSpPr>
          <p:cNvPr id="29" name="コンテンツ プレースホルダー 10"/>
          <p:cNvSpPr txBox="1">
            <a:spLocks/>
          </p:cNvSpPr>
          <p:nvPr/>
        </p:nvSpPr>
        <p:spPr bwMode="auto">
          <a:xfrm>
            <a:off x="433388" y="4324350"/>
            <a:ext cx="64023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ja-JP" altLang="en-US" sz="1200" dirty="0" smtClean="0">
                <a:latin typeface="+mn-ea"/>
              </a:rPr>
              <a:t>見た目</a:t>
            </a:r>
            <a:r>
              <a:rPr lang="ja-JP" altLang="en-US" sz="1200" dirty="0">
                <a:latin typeface="+mn-ea"/>
              </a:rPr>
              <a:t>は整数の「</a:t>
            </a:r>
            <a:r>
              <a:rPr lang="en-US" altLang="ja-JP" sz="1200" dirty="0">
                <a:latin typeface="+mn-ea"/>
              </a:rPr>
              <a:t>1778</a:t>
            </a:r>
            <a:r>
              <a:rPr lang="ja-JP" altLang="en-US" sz="1200" dirty="0">
                <a:latin typeface="+mn-ea"/>
              </a:rPr>
              <a:t>」 </a:t>
            </a:r>
            <a:r>
              <a:rPr lang="ja-JP" altLang="en-US" sz="1200" dirty="0" smtClean="0">
                <a:latin typeface="+mn-ea"/>
              </a:rPr>
              <a:t>となっていますが、</a:t>
            </a:r>
            <a:r>
              <a:rPr lang="en-US" altLang="ja-JP" sz="1200" dirty="0" smtClean="0">
                <a:latin typeface="+mn-ea"/>
                <a:ea typeface="+mn-ea"/>
              </a:rPr>
              <a:t>1998×0.89</a:t>
            </a:r>
            <a:r>
              <a:rPr lang="ja-JP" altLang="en-US" sz="1200" dirty="0" smtClean="0">
                <a:latin typeface="+mn-ea"/>
                <a:ea typeface="+mn-ea"/>
              </a:rPr>
              <a:t>＝</a:t>
            </a:r>
            <a:r>
              <a:rPr lang="en-US" altLang="ja-JP" sz="1200" dirty="0" smtClean="0">
                <a:latin typeface="+mn-ea"/>
                <a:ea typeface="+mn-ea"/>
              </a:rPr>
              <a:t>1778.22</a:t>
            </a:r>
            <a:r>
              <a:rPr lang="ja-JP" altLang="en-US" sz="1200" dirty="0" smtClean="0">
                <a:latin typeface="+mn-ea"/>
                <a:ea typeface="+mn-ea"/>
              </a:rPr>
              <a:t>となり、</a:t>
            </a:r>
            <a:endParaRPr lang="en-US" altLang="ja-JP" sz="1200" dirty="0" smtClean="0">
              <a:latin typeface="+mn-ea"/>
              <a:ea typeface="+mn-ea"/>
            </a:endParaRPr>
          </a:p>
          <a:p>
            <a:pPr>
              <a:defRPr/>
            </a:pPr>
            <a:r>
              <a:rPr lang="ja-JP" altLang="en-US" sz="1200" dirty="0" smtClean="0">
                <a:latin typeface="+mn-ea"/>
                <a:ea typeface="+mn-ea"/>
              </a:rPr>
              <a:t>次の計算には小数を含む値を利用するので、</a:t>
            </a:r>
            <a:endParaRPr lang="en-US" altLang="ja-JP" sz="1200" dirty="0" smtClean="0">
              <a:latin typeface="+mn-ea"/>
              <a:ea typeface="+mn-ea"/>
            </a:endParaRPr>
          </a:p>
          <a:p>
            <a:pPr>
              <a:defRPr/>
            </a:pPr>
            <a:r>
              <a:rPr lang="ja-JP" altLang="en-US" sz="1200" dirty="0" smtClean="0">
                <a:latin typeface="+mn-ea"/>
                <a:ea typeface="+mn-ea"/>
              </a:rPr>
              <a:t>販売掛率</a:t>
            </a:r>
            <a:r>
              <a:rPr lang="en-US" altLang="ja-JP" sz="1200" dirty="0" smtClean="0">
                <a:latin typeface="+mn-ea"/>
                <a:ea typeface="+mn-ea"/>
              </a:rPr>
              <a:t>(D)</a:t>
            </a:r>
            <a:r>
              <a:rPr lang="ja-JP" altLang="en-US" sz="1200" dirty="0" smtClean="0">
                <a:latin typeface="+mn-ea"/>
                <a:ea typeface="+mn-ea"/>
              </a:rPr>
              <a:t>を掛けた値が「</a:t>
            </a:r>
            <a:r>
              <a:rPr lang="en-US" altLang="ja-JP" sz="1200" dirty="0" smtClean="0">
                <a:latin typeface="+mn-ea"/>
                <a:ea typeface="+mn-ea"/>
              </a:rPr>
              <a:t>1742.66</a:t>
            </a:r>
            <a:r>
              <a:rPr lang="ja-JP" altLang="en-US" sz="1200" dirty="0" smtClean="0">
                <a:latin typeface="+mn-ea"/>
                <a:ea typeface="+mn-ea"/>
              </a:rPr>
              <a:t>」となっています。</a:t>
            </a:r>
            <a:endParaRPr lang="en-US" altLang="ja-JP" sz="1200" dirty="0" smtClean="0">
              <a:latin typeface="+mn-ea"/>
              <a:ea typeface="+mn-ea"/>
            </a:endParaRPr>
          </a:p>
        </p:txBody>
      </p:sp>
      <p:sp>
        <p:nvSpPr>
          <p:cNvPr id="32" name="正方形/長方形 31"/>
          <p:cNvSpPr/>
          <p:nvPr/>
        </p:nvSpPr>
        <p:spPr>
          <a:xfrm>
            <a:off x="1484313" y="2801938"/>
            <a:ext cx="1081087" cy="14811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正方形/長方形 32"/>
          <p:cNvSpPr/>
          <p:nvPr/>
        </p:nvSpPr>
        <p:spPr>
          <a:xfrm>
            <a:off x="1484313" y="5314950"/>
            <a:ext cx="1081087" cy="14811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正方形/長方形 33"/>
          <p:cNvSpPr/>
          <p:nvPr/>
        </p:nvSpPr>
        <p:spPr>
          <a:xfrm>
            <a:off x="3135313" y="5324475"/>
            <a:ext cx="1079500" cy="1481138"/>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正方形/長方形 34"/>
          <p:cNvSpPr/>
          <p:nvPr/>
        </p:nvSpPr>
        <p:spPr>
          <a:xfrm>
            <a:off x="3135313" y="2787650"/>
            <a:ext cx="1079500" cy="1481138"/>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6"/>
          </p:nvPr>
        </p:nvSpPr>
        <p:spPr/>
        <p:txBody>
          <a:bodyPr/>
          <a:lstStyle/>
          <a:p>
            <a:pPr>
              <a:defRPr/>
            </a:pPr>
            <a:fld id="{A4D3C84D-DB7F-415E-8F2B-B544264359A1}" type="slidenum">
              <a:rPr lang="ja-JP" altLang="en-US" smtClean="0"/>
              <a:pPr>
                <a:defRPr/>
              </a:pPr>
              <a:t>5</a:t>
            </a:fld>
            <a:endParaRPr lang="ja-JP" altLang="en-US" dirty="0"/>
          </a:p>
        </p:txBody>
      </p:sp>
      <p:sp>
        <p:nvSpPr>
          <p:cNvPr id="5" name="正方形/長方形 4"/>
          <p:cNvSpPr/>
          <p:nvPr/>
        </p:nvSpPr>
        <p:spPr>
          <a:xfrm>
            <a:off x="0" y="0"/>
            <a:ext cx="6858000" cy="111601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ja-JP" altLang="en-US"/>
          </a:p>
        </p:txBody>
      </p:sp>
      <p:sp>
        <p:nvSpPr>
          <p:cNvPr id="7172" name="タイトル 2"/>
          <p:cNvSpPr>
            <a:spLocks noGrp="1"/>
          </p:cNvSpPr>
          <p:nvPr>
            <p:ph type="title"/>
          </p:nvPr>
        </p:nvSpPr>
        <p:spPr/>
        <p:txBody>
          <a:bodyPr/>
          <a:lstStyle/>
          <a:p>
            <a:r>
              <a:rPr lang="ja-JP" altLang="en-US" smtClean="0"/>
              <a:t>見積共有管理</a:t>
            </a:r>
          </a:p>
        </p:txBody>
      </p:sp>
      <p:sp>
        <p:nvSpPr>
          <p:cNvPr id="7" name="コンテンツ プレースホルダー 3"/>
          <p:cNvSpPr>
            <a:spLocks noGrp="1"/>
          </p:cNvSpPr>
          <p:nvPr>
            <p:ph sz="quarter" idx="13"/>
          </p:nvPr>
        </p:nvSpPr>
        <p:spPr>
          <a:xfrm>
            <a:off x="260350" y="1187450"/>
            <a:ext cx="6337300" cy="6985000"/>
          </a:xfrm>
        </p:spPr>
        <p:txBody>
          <a:bodyPr/>
          <a:lstStyle/>
          <a:p>
            <a:pPr marL="0" indent="0" eaLnBrk="1" fontAlgn="auto" hangingPunct="1">
              <a:spcAft>
                <a:spcPts val="0"/>
              </a:spcAft>
              <a:defRPr/>
            </a:pPr>
            <a:r>
              <a:rPr lang="ja-JP" altLang="en-US" dirty="0" smtClean="0"/>
              <a:t>システム管理者ガイド</a:t>
            </a:r>
            <a:endParaRPr lang="en-US" altLang="ja-JP" dirty="0" smtClean="0"/>
          </a:p>
          <a:p>
            <a:pPr marL="216000" lvl="3" indent="0" eaLnBrk="1" fontAlgn="auto" hangingPunct="1">
              <a:spcAft>
                <a:spcPts val="0"/>
              </a:spcAft>
              <a:defRPr/>
            </a:pPr>
            <a:r>
              <a:rPr lang="ja-JP" altLang="en-US" sz="1050" dirty="0" smtClean="0"/>
              <a:t>今回のバージョンアップには利用者の運用に影響を与える機能が含まれています。その変更に対して準備ができるように、利用者に通知してください。その他の機能については、新機能を利用する前にシステム管理者による対応が必要です。</a:t>
            </a:r>
            <a:endParaRPr lang="en-US" altLang="ja-JP" sz="1050" dirty="0" smtClean="0"/>
          </a:p>
          <a:p>
            <a:pPr marL="216000" lvl="3" indent="0" eaLnBrk="1" fontAlgn="auto" hangingPunct="1">
              <a:spcAft>
                <a:spcPts val="0"/>
              </a:spcAft>
              <a:defRPr/>
            </a:pPr>
            <a:endParaRPr lang="en-US" altLang="ja-JP" sz="1050" dirty="0" smtClean="0"/>
          </a:p>
          <a:p>
            <a:pPr marL="216000" lvl="3" indent="0" eaLnBrk="1" fontAlgn="auto" hangingPunct="1">
              <a:spcAft>
                <a:spcPts val="0"/>
              </a:spcAft>
              <a:defRPr/>
            </a:pPr>
            <a:r>
              <a:rPr lang="ja-JP" altLang="en-US" sz="1050" dirty="0" smtClean="0"/>
              <a:t>次の表には、バージョンアップ機能と利用者への影響がまとめられています。ご利用の製品について、機能の詳細を確認してください。</a:t>
            </a:r>
            <a:r>
              <a:rPr lang="en-US" altLang="ja-JP" sz="1050" dirty="0" smtClean="0"/>
              <a:t/>
            </a:r>
            <a:br>
              <a:rPr lang="en-US" altLang="ja-JP" sz="1050" dirty="0" smtClean="0"/>
            </a:br>
            <a:r>
              <a:rPr lang="en-US" altLang="ja-JP" sz="1050" dirty="0" smtClean="0"/>
              <a:t/>
            </a:r>
            <a:br>
              <a:rPr lang="en-US" altLang="ja-JP" sz="1050" dirty="0" smtClean="0"/>
            </a:br>
            <a:r>
              <a:rPr lang="ja-JP" altLang="en-US" sz="1050" b="1" dirty="0" smtClean="0"/>
              <a:t>各項目の見方</a:t>
            </a:r>
            <a:endParaRPr lang="en-US" altLang="ja-JP" sz="1050" b="1" dirty="0" smtClean="0"/>
          </a:p>
          <a:p>
            <a:pPr marL="216000" lvl="3" indent="0" eaLnBrk="1" fontAlgn="auto" hangingPunct="1">
              <a:spcAft>
                <a:spcPts val="0"/>
              </a:spcAft>
              <a:defRPr/>
            </a:pPr>
            <a:r>
              <a:rPr lang="ja-JP" altLang="en-US" sz="1050" dirty="0"/>
              <a:t>①自動的に表示されます。</a:t>
            </a:r>
            <a:r>
              <a:rPr lang="en-US" altLang="ja-JP" sz="1050" dirty="0"/>
              <a:t/>
            </a:r>
            <a:br>
              <a:rPr lang="en-US" altLang="ja-JP" sz="1050" dirty="0"/>
            </a:br>
            <a:r>
              <a:rPr lang="ja-JP" altLang="en-US" sz="1050" dirty="0"/>
              <a:t>②オプション設定から設定を変更することができます。</a:t>
            </a:r>
            <a:r>
              <a:rPr lang="en-US" altLang="ja-JP" sz="1050" dirty="0"/>
              <a:t/>
            </a:r>
            <a:br>
              <a:rPr lang="en-US" altLang="ja-JP" sz="1050" dirty="0"/>
            </a:br>
            <a:r>
              <a:rPr lang="ja-JP" altLang="en-US" sz="1050" dirty="0"/>
              <a:t>③システム管理者が利用者全体の設定を変更することができます。</a:t>
            </a:r>
            <a:endParaRPr lang="en-US" altLang="ja-JP" sz="1050" dirty="0"/>
          </a:p>
          <a:p>
            <a:pPr marL="144000" lvl="1" indent="0" eaLnBrk="1" fontAlgn="auto" hangingPunct="1">
              <a:spcAft>
                <a:spcPts val="0"/>
              </a:spcAft>
              <a:defRPr/>
            </a:pPr>
            <a:endParaRPr lang="en-US" altLang="ja-JP" dirty="0"/>
          </a:p>
          <a:p>
            <a:pPr marL="216000" lvl="3" indent="0" eaLnBrk="1" fontAlgn="auto" hangingPunct="1">
              <a:spcAft>
                <a:spcPts val="0"/>
              </a:spcAft>
              <a:defRPr/>
            </a:pPr>
            <a:endParaRPr lang="en-US" altLang="ja-JP" sz="1050" dirty="0"/>
          </a:p>
          <a:p>
            <a:pPr marL="216000" lvl="3" indent="0" eaLnBrk="1" fontAlgn="auto" hangingPunct="1">
              <a:spcAft>
                <a:spcPts val="0"/>
              </a:spcAft>
              <a:defRPr/>
            </a:pPr>
            <a:endParaRPr lang="en-US" altLang="ja-JP" sz="1050" dirty="0" smtClean="0"/>
          </a:p>
          <a:p>
            <a:pPr marL="216000" lvl="3" indent="0" eaLnBrk="1" fontAlgn="auto" hangingPunct="1">
              <a:spcAft>
                <a:spcPts val="0"/>
              </a:spcAft>
              <a:defRPr/>
            </a:pPr>
            <a:endParaRPr lang="en-US" altLang="ja-JP" sz="1050" dirty="0"/>
          </a:p>
          <a:p>
            <a:pPr marL="216000" lvl="3" indent="0" eaLnBrk="1" fontAlgn="auto" hangingPunct="1">
              <a:spcAft>
                <a:spcPts val="0"/>
              </a:spcAft>
              <a:defRPr/>
            </a:pPr>
            <a:endParaRPr lang="en-US" altLang="ja-JP" sz="1050" dirty="0" smtClean="0"/>
          </a:p>
          <a:p>
            <a:pPr marL="216000" lvl="3" indent="0" eaLnBrk="1" fontAlgn="auto" hangingPunct="1">
              <a:spcAft>
                <a:spcPts val="0"/>
              </a:spcAft>
              <a:defRPr/>
            </a:pPr>
            <a:endParaRPr lang="en-US" altLang="ja-JP" sz="1050" dirty="0"/>
          </a:p>
          <a:p>
            <a:pPr marL="144000" lvl="1" indent="0" eaLnBrk="1" fontAlgn="auto" hangingPunct="1">
              <a:spcAft>
                <a:spcPts val="0"/>
              </a:spcAft>
              <a:defRPr/>
            </a:pPr>
            <a:endParaRPr lang="en-US" altLang="ja-JP" dirty="0" smtClean="0"/>
          </a:p>
          <a:p>
            <a:pPr marL="144000" lvl="1" indent="0" eaLnBrk="1" fontAlgn="auto" hangingPunct="1">
              <a:spcAft>
                <a:spcPts val="0"/>
              </a:spcAft>
              <a:defRPr/>
            </a:pPr>
            <a:endParaRPr lang="en-US" altLang="ja-JP" dirty="0"/>
          </a:p>
          <a:p>
            <a:pPr marL="144000" lvl="1" indent="0" eaLnBrk="1" fontAlgn="auto" hangingPunct="1">
              <a:spcAft>
                <a:spcPts val="0"/>
              </a:spcAft>
              <a:defRPr/>
            </a:pPr>
            <a:endParaRPr lang="en-US" altLang="ja-JP" dirty="0" smtClean="0"/>
          </a:p>
        </p:txBody>
      </p:sp>
      <p:graphicFrame>
        <p:nvGraphicFramePr>
          <p:cNvPr id="8" name="表 7"/>
          <p:cNvGraphicFramePr>
            <a:graphicFrameLocks noGrp="1"/>
          </p:cNvGraphicFramePr>
          <p:nvPr/>
        </p:nvGraphicFramePr>
        <p:xfrm>
          <a:off x="333375" y="3708400"/>
          <a:ext cx="6191250" cy="1050925"/>
        </p:xfrm>
        <a:graphic>
          <a:graphicData uri="http://schemas.openxmlformats.org/drawingml/2006/table">
            <a:tbl>
              <a:tblPr/>
              <a:tblGrid>
                <a:gridCol w="2646363"/>
                <a:gridCol w="1182687"/>
                <a:gridCol w="1181100"/>
                <a:gridCol w="1181100"/>
              </a:tblGrid>
              <a:tr h="601797">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Calibri" pitchFamily="34" charset="0"/>
                          <a:ea typeface="ＭＳ Ｐゴシック" charset="-128"/>
                        </a:rPr>
                        <a:t>機能</a:t>
                      </a:r>
                      <a:endParaRPr kumimoji="0" lang="ja-JP" altLang="en-US" sz="1000" b="1" i="0" u="none" strike="noStrike" cap="none" normalizeH="0" baseline="0" dirty="0" smtClean="0">
                        <a:ln>
                          <a:noFill/>
                        </a:ln>
                        <a:solidFill>
                          <a:schemeClr val="tx1"/>
                        </a:solidFill>
                        <a:effectLst/>
                        <a:latin typeface="ＭＳ Ｐゴシック" charset="-128"/>
                        <a:ea typeface="ＭＳ Ｐゴシック" charset="-128"/>
                      </a:endParaRPr>
                    </a:p>
                  </a:txBody>
                  <a:tcPr marL="72000" marR="72000" marT="72069" marB="720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7E7E7E"/>
                        </a:gs>
                        <a:gs pos="50000">
                          <a:srgbClr val="B6B6B6"/>
                        </a:gs>
                        <a:gs pos="100000">
                          <a:srgbClr val="D9D9D9"/>
                        </a:gs>
                      </a:gsLst>
                      <a:lin ang="16200000" scaled="1"/>
                    </a:gra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000" b="1" i="0" u="none" strike="noStrike" cap="none" normalizeH="0" baseline="0" smtClean="0">
                          <a:ln>
                            <a:noFill/>
                          </a:ln>
                          <a:solidFill>
                            <a:schemeClr val="tx1"/>
                          </a:solidFill>
                          <a:effectLst/>
                          <a:latin typeface="Calibri" pitchFamily="34" charset="0"/>
                          <a:ea typeface="ＭＳ Ｐゴシック" charset="-128"/>
                        </a:rPr>
                        <a:t>① 自動的に表示</a:t>
                      </a:r>
                      <a:endParaRPr kumimoji="0" lang="ja-JP" altLang="en-US" sz="1000" b="1" i="0" u="none" strike="noStrike" cap="none" normalizeH="0" baseline="0" smtClean="0">
                        <a:ln>
                          <a:noFill/>
                        </a:ln>
                        <a:solidFill>
                          <a:schemeClr val="tx1"/>
                        </a:solidFill>
                        <a:effectLst/>
                        <a:latin typeface="ＭＳ Ｐゴシック" charset="-128"/>
                        <a:ea typeface="ＭＳ Ｐゴシック" charset="-128"/>
                      </a:endParaRPr>
                    </a:p>
                  </a:txBody>
                  <a:tcPr marL="72005" marR="72005" marT="72080" marB="720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7E7E7E"/>
                        </a:gs>
                        <a:gs pos="50000">
                          <a:srgbClr val="B6B6B6"/>
                        </a:gs>
                        <a:gs pos="100000">
                          <a:srgbClr val="D9D9D9"/>
                        </a:gs>
                      </a:gsLst>
                      <a:lin ang="16200000" scaled="1"/>
                    </a:gra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000" b="1" i="0" u="none" strike="noStrike" cap="none" normalizeH="0" baseline="0" smtClean="0">
                          <a:ln>
                            <a:noFill/>
                          </a:ln>
                          <a:solidFill>
                            <a:schemeClr val="tx1"/>
                          </a:solidFill>
                          <a:effectLst/>
                          <a:latin typeface="Calibri" pitchFamily="34" charset="0"/>
                          <a:ea typeface="ＭＳ Ｐゴシック" charset="-128"/>
                        </a:rPr>
                        <a:t>② オプション設定から個別設定が</a:t>
                      </a:r>
                      <a:endParaRPr kumimoji="0" lang="en-US" altLang="ja-JP" sz="1000" b="1"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000" b="1" i="0" u="none" strike="noStrike" cap="none" normalizeH="0" baseline="0" smtClean="0">
                          <a:ln>
                            <a:noFill/>
                          </a:ln>
                          <a:solidFill>
                            <a:schemeClr val="tx1"/>
                          </a:solidFill>
                          <a:effectLst/>
                          <a:latin typeface="Calibri" pitchFamily="34" charset="0"/>
                          <a:ea typeface="ＭＳ Ｐゴシック" charset="-128"/>
                        </a:rPr>
                        <a:t>可能</a:t>
                      </a:r>
                      <a:endParaRPr kumimoji="0" lang="ja-JP" altLang="en-US" sz="1000" b="1" i="0" u="none" strike="noStrike" cap="none" normalizeH="0" baseline="0" smtClean="0">
                        <a:ln>
                          <a:noFill/>
                        </a:ln>
                        <a:solidFill>
                          <a:schemeClr val="tx1"/>
                        </a:solidFill>
                        <a:effectLst/>
                        <a:latin typeface="ＭＳ Ｐゴシック" charset="-128"/>
                        <a:ea typeface="ＭＳ Ｐゴシック" charset="-128"/>
                      </a:endParaRPr>
                    </a:p>
                  </a:txBody>
                  <a:tcPr marL="72005" marR="72005" marT="72080" marB="720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7E7E7E"/>
                        </a:gs>
                        <a:gs pos="50000">
                          <a:srgbClr val="B6B6B6"/>
                        </a:gs>
                        <a:gs pos="100000">
                          <a:srgbClr val="D9D9D9"/>
                        </a:gs>
                      </a:gsLst>
                      <a:lin ang="16200000" scaled="1"/>
                    </a:gra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Calibri" pitchFamily="34" charset="0"/>
                          <a:ea typeface="ＭＳ Ｐゴシック" charset="-128"/>
                        </a:rPr>
                        <a:t>③ システム設定</a:t>
                      </a:r>
                      <a:endParaRPr kumimoji="0" lang="en-US" altLang="ja-JP" sz="1000" b="1"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Calibri" pitchFamily="34" charset="0"/>
                          <a:ea typeface="ＭＳ Ｐゴシック" charset="-128"/>
                        </a:rPr>
                        <a:t>から全体設定が</a:t>
                      </a:r>
                      <a:r>
                        <a:rPr kumimoji="0" lang="en-US" altLang="ja-JP" sz="1000" b="1" i="0" u="none" strike="noStrike" cap="none" normalizeH="0" baseline="0" dirty="0" smtClean="0">
                          <a:ln>
                            <a:noFill/>
                          </a:ln>
                          <a:solidFill>
                            <a:schemeClr val="tx1"/>
                          </a:solidFill>
                          <a:effectLst/>
                          <a:latin typeface="Calibri" pitchFamily="34" charset="0"/>
                          <a:ea typeface="ＭＳ Ｐゴシック" charset="-128"/>
                        </a:rPr>
                        <a:t/>
                      </a:r>
                      <a:br>
                        <a:rPr kumimoji="0" lang="en-US" altLang="ja-JP" sz="1000" b="1" i="0" u="none" strike="noStrike" cap="none" normalizeH="0" baseline="0" dirty="0" smtClean="0">
                          <a:ln>
                            <a:noFill/>
                          </a:ln>
                          <a:solidFill>
                            <a:schemeClr val="tx1"/>
                          </a:solidFill>
                          <a:effectLst/>
                          <a:latin typeface="Calibri" pitchFamily="34" charset="0"/>
                          <a:ea typeface="ＭＳ Ｐゴシック" charset="-128"/>
                        </a:rPr>
                      </a:br>
                      <a:r>
                        <a:rPr kumimoji="0" lang="ja-JP" altLang="en-US" sz="1000" b="1" i="0" u="none" strike="noStrike" cap="none" normalizeH="0" baseline="0" dirty="0" smtClean="0">
                          <a:ln>
                            <a:noFill/>
                          </a:ln>
                          <a:solidFill>
                            <a:schemeClr val="tx1"/>
                          </a:solidFill>
                          <a:effectLst/>
                          <a:latin typeface="Calibri" pitchFamily="34" charset="0"/>
                          <a:ea typeface="ＭＳ Ｐゴシック" charset="-128"/>
                        </a:rPr>
                        <a:t>可能</a:t>
                      </a:r>
                      <a:endParaRPr kumimoji="0" lang="ja-JP" altLang="en-US" sz="1000" b="1" i="0" u="none" strike="noStrike" cap="none" normalizeH="0" baseline="0" dirty="0" smtClean="0">
                        <a:ln>
                          <a:noFill/>
                        </a:ln>
                        <a:solidFill>
                          <a:schemeClr val="tx1"/>
                        </a:solidFill>
                        <a:effectLst/>
                        <a:latin typeface="ＭＳ Ｐゴシック" charset="-128"/>
                        <a:ea typeface="ＭＳ Ｐゴシック" charset="-128"/>
                      </a:endParaRPr>
                    </a:p>
                  </a:txBody>
                  <a:tcPr marL="72005" marR="72005" marT="72080" marB="720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7E7E7E"/>
                        </a:gs>
                        <a:gs pos="50000">
                          <a:srgbClr val="B6B6B6"/>
                        </a:gs>
                        <a:gs pos="100000">
                          <a:srgbClr val="D9D9D9"/>
                        </a:gs>
                      </a:gsLst>
                      <a:lin ang="16200000" scaled="1"/>
                    </a:gradFill>
                  </a:tcPr>
                </a:tc>
              </a:tr>
              <a:tr h="449128">
                <a:tc>
                  <a:txBody>
                    <a:bodyPr/>
                    <a:lstStyle/>
                    <a:p>
                      <a:pPr eaLnBrk="1" hangingPunct="1"/>
                      <a:r>
                        <a:rPr kumimoji="0" lang="en-US" altLang="ja-JP" sz="1000" b="0" i="0" u="none" strike="noStrike" cap="none" normalizeH="0" baseline="0" dirty="0" smtClean="0">
                          <a:ln>
                            <a:noFill/>
                          </a:ln>
                          <a:solidFill>
                            <a:schemeClr val="tx1"/>
                          </a:solidFill>
                          <a:effectLst/>
                          <a:latin typeface="Calibri" pitchFamily="34" charset="0"/>
                          <a:ea typeface="ＭＳ Ｐゴシック" charset="-128"/>
                        </a:rPr>
                        <a:t>1.</a:t>
                      </a:r>
                      <a:r>
                        <a:rPr kumimoji="0" lang="ja-JP" altLang="en-US" sz="1000" b="0" i="0" u="none" strike="noStrike" cap="none" normalizeH="0" baseline="0" dirty="0" smtClean="0">
                          <a:ln>
                            <a:noFill/>
                          </a:ln>
                          <a:solidFill>
                            <a:schemeClr val="tx1"/>
                          </a:solidFill>
                          <a:effectLst/>
                          <a:latin typeface="Calibri" pitchFamily="34" charset="0"/>
                          <a:ea typeface="ＭＳ Ｐゴシック" charset="-128"/>
                        </a:rPr>
                        <a:t>明細の計算結果に端数処理後の値を</a:t>
                      </a:r>
                      <a:endParaRPr kumimoji="0"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eaLnBrk="1" hangingPunct="1"/>
                      <a:r>
                        <a:rPr kumimoji="0" lang="ja-JP" altLang="en-US" sz="1000" b="0" i="0" u="none" strike="noStrike" cap="none" normalizeH="0" baseline="0" dirty="0" smtClean="0">
                          <a:ln>
                            <a:noFill/>
                          </a:ln>
                          <a:solidFill>
                            <a:schemeClr val="tx1"/>
                          </a:solidFill>
                          <a:effectLst/>
                          <a:latin typeface="Calibri" pitchFamily="34" charset="0"/>
                          <a:ea typeface="ＭＳ Ｐゴシック" charset="-128"/>
                        </a:rPr>
                        <a:t>　利用する設定を追加</a:t>
                      </a:r>
                      <a:endParaRPr lang="ja-JP" altLang="en-US" sz="800" b="0" dirty="0"/>
                    </a:p>
                  </a:txBody>
                  <a:tcPr marL="72000" marR="72000" marT="72069" marB="720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altLang="ja-JP" sz="1000" b="0" i="0" u="none" strike="noStrike" cap="none" normalizeH="0" baseline="0" dirty="0" smtClean="0">
                          <a:ln>
                            <a:noFill/>
                          </a:ln>
                          <a:solidFill>
                            <a:srgbClr val="000000"/>
                          </a:solidFill>
                          <a:effectLst/>
                          <a:latin typeface="ＭＳ Ｐゴシック" charset="-128"/>
                          <a:ea typeface="ＭＳ Ｐゴシック" charset="-128"/>
                        </a:rPr>
                        <a:t>-</a:t>
                      </a:r>
                      <a:endParaRPr kumimoji="0"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72000" marR="72000" marT="72069" marB="720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altLang="ja-JP" sz="1000" b="0" i="0" u="none" strike="noStrike" cap="none" normalizeH="0" baseline="0" dirty="0" smtClean="0">
                          <a:ln>
                            <a:noFill/>
                          </a:ln>
                          <a:solidFill>
                            <a:srgbClr val="000000"/>
                          </a:solidFill>
                          <a:effectLst/>
                          <a:latin typeface="ＭＳ Ｐゴシック" charset="-128"/>
                          <a:ea typeface="ＭＳ Ｐゴシック" charset="-128"/>
                        </a:rPr>
                        <a:t>-</a:t>
                      </a:r>
                      <a:endParaRPr kumimoji="0" lang="ja-JP" altLang="en-US" sz="1000" b="0" i="0" u="none" strike="noStrike" cap="none" normalizeH="0" baseline="0" dirty="0" smtClean="0">
                        <a:ln>
                          <a:noFill/>
                        </a:ln>
                        <a:solidFill>
                          <a:srgbClr val="000000"/>
                        </a:solidFill>
                        <a:effectLst/>
                        <a:latin typeface="ＭＳ Ｐゴシック" charset="-128"/>
                        <a:ea typeface="ＭＳ Ｐゴシック" charset="-128"/>
                      </a:endParaRPr>
                    </a:p>
                  </a:txBody>
                  <a:tcPr marL="72000" marR="72000" marT="72069" marB="720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ja-JP" altLang="en-US" sz="1000" b="0" i="0" u="none" strike="noStrike" cap="none" normalizeH="0" baseline="0" dirty="0" smtClean="0">
                          <a:ln>
                            <a:noFill/>
                          </a:ln>
                          <a:solidFill>
                            <a:srgbClr val="000000"/>
                          </a:solidFill>
                          <a:effectLst/>
                          <a:latin typeface="ＭＳ Ｐゴシック" charset="-128"/>
                          <a:ea typeface="ＭＳ Ｐゴシック" charset="-128"/>
                        </a:rPr>
                        <a:t>●</a:t>
                      </a:r>
                    </a:p>
                  </a:txBody>
                  <a:tcPr marL="72000" marR="72000" marT="72069" marB="7206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4503738"/>
            <a:ext cx="6115050" cy="363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2195513"/>
            <a:ext cx="6165850" cy="2078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スライド番号プレースホルダー 3"/>
          <p:cNvSpPr>
            <a:spLocks noGrp="1"/>
          </p:cNvSpPr>
          <p:nvPr>
            <p:ph type="sldNum" sz="quarter" idx="16"/>
          </p:nvPr>
        </p:nvSpPr>
        <p:spPr>
          <a:xfrm>
            <a:off x="4997450" y="8478838"/>
            <a:ext cx="1600200" cy="485775"/>
          </a:xfrm>
        </p:spPr>
        <p:txBody>
          <a:bodyPr/>
          <a:lstStyle/>
          <a:p>
            <a:pPr>
              <a:defRPr/>
            </a:pPr>
            <a:fld id="{7F99A8FE-AE6C-4D3E-B40F-6FCEFC3F9380}" type="slidenum">
              <a:rPr lang="ja-JP" altLang="en-US" smtClean="0"/>
              <a:pPr>
                <a:defRPr/>
              </a:pPr>
              <a:t>6</a:t>
            </a:fld>
            <a:endParaRPr lang="ja-JP" altLang="en-US" dirty="0"/>
          </a:p>
        </p:txBody>
      </p:sp>
      <p:sp>
        <p:nvSpPr>
          <p:cNvPr id="8197" name="コンテンツ プレースホルダー 4"/>
          <p:cNvSpPr txBox="1">
            <a:spLocks/>
          </p:cNvSpPr>
          <p:nvPr/>
        </p:nvSpPr>
        <p:spPr bwMode="auto">
          <a:xfrm>
            <a:off x="260350" y="369888"/>
            <a:ext cx="6337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kumimoji="1" sz="2400" b="1">
                <a:solidFill>
                  <a:schemeClr val="tx1"/>
                </a:solidFill>
                <a:latin typeface="Calibri" pitchFamily="34" charset="0"/>
                <a:ea typeface="ＭＳ Ｐゴシック" pitchFamily="50" charset="-128"/>
              </a:defRPr>
            </a:lvl1pPr>
            <a:lvl2pPr marL="742950" indent="-285750" eaLnBrk="0" hangingPunct="0">
              <a:spcBef>
                <a:spcPct val="20000"/>
              </a:spcBef>
              <a:defRPr kumimoji="1" b="1">
                <a:solidFill>
                  <a:schemeClr val="tx1"/>
                </a:solidFill>
                <a:latin typeface="Calibri" pitchFamily="34" charset="0"/>
                <a:ea typeface="ＭＳ Ｐゴシック" pitchFamily="50" charset="-128"/>
              </a:defRPr>
            </a:lvl2pPr>
            <a:lvl3pPr marL="1143000" indent="-228600" eaLnBrk="0" hangingPunct="0">
              <a:lnSpc>
                <a:spcPct val="110000"/>
              </a:lnSpc>
              <a:spcBef>
                <a:spcPct val="20000"/>
              </a:spcBef>
              <a:defRPr kumimoji="1" sz="1200">
                <a:solidFill>
                  <a:schemeClr val="tx1"/>
                </a:solidFill>
                <a:latin typeface="Calibri" pitchFamily="34" charset="0"/>
                <a:ea typeface="ＭＳ Ｐゴシック" pitchFamily="50" charset="-128"/>
              </a:defRPr>
            </a:lvl3pPr>
            <a:lvl4pPr marL="1600200" indent="-228600" eaLnBrk="0" hangingPunct="0">
              <a:lnSpc>
                <a:spcPct val="110000"/>
              </a:lnSpc>
              <a:spcBef>
                <a:spcPct val="20000"/>
              </a:spcBef>
              <a:defRPr kumimoji="1" sz="1000">
                <a:solidFill>
                  <a:schemeClr val="tx1"/>
                </a:solidFill>
                <a:latin typeface="Calibri" pitchFamily="34" charset="0"/>
                <a:ea typeface="ＭＳ Ｐゴシック" pitchFamily="50" charset="-128"/>
              </a:defRPr>
            </a:lvl4pPr>
            <a:lvl5pPr marL="2057400" indent="-228600" eaLnBrk="0" hangingPunct="0">
              <a:spcBef>
                <a:spcPts val="800"/>
              </a:spcBef>
              <a:defRPr kumimoji="1" sz="1000">
                <a:solidFill>
                  <a:srgbClr val="7F7F7F"/>
                </a:solidFill>
                <a:latin typeface="Calibri" pitchFamily="34" charset="0"/>
                <a:ea typeface="ＭＳ Ｐゴシック" pitchFamily="50" charset="-128"/>
              </a:defRPr>
            </a:lvl5pPr>
            <a:lvl6pPr marL="25146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6pPr>
            <a:lvl7pPr marL="29718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7pPr>
            <a:lvl8pPr marL="34290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8pPr>
            <a:lvl9pPr marL="3886200" indent="-228600" eaLnBrk="0" fontAlgn="base" hangingPunct="0">
              <a:spcBef>
                <a:spcPts val="800"/>
              </a:spcBef>
              <a:spcAft>
                <a:spcPct val="0"/>
              </a:spcAft>
              <a:defRPr kumimoji="1" sz="1000">
                <a:solidFill>
                  <a:srgbClr val="7F7F7F"/>
                </a:solidFill>
                <a:latin typeface="Calibri" pitchFamily="34" charset="0"/>
                <a:ea typeface="ＭＳ Ｐゴシック" pitchFamily="50" charset="-128"/>
              </a:defRPr>
            </a:lvl9pPr>
          </a:lstStyle>
          <a:p>
            <a:pPr eaLnBrk="1" hangingPunct="1"/>
            <a:r>
              <a:rPr lang="en-US" altLang="ja-JP" dirty="0"/>
              <a:t>1.</a:t>
            </a:r>
            <a:r>
              <a:rPr lang="ja-JP" altLang="en-US" sz="1800" dirty="0"/>
              <a:t>明細の計算結果に端数処理後の値を利用する設定を追加</a:t>
            </a:r>
            <a:endParaRPr lang="ja-JP" altLang="en-US" sz="1800" b="0" dirty="0"/>
          </a:p>
        </p:txBody>
      </p:sp>
      <p:sp>
        <p:nvSpPr>
          <p:cNvPr id="15" name="コンテンツ プレースホルダー 10"/>
          <p:cNvSpPr txBox="1">
            <a:spLocks/>
          </p:cNvSpPr>
          <p:nvPr/>
        </p:nvSpPr>
        <p:spPr bwMode="auto">
          <a:xfrm>
            <a:off x="411163" y="900113"/>
            <a:ext cx="64023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ja-JP" altLang="en-US" sz="1200" dirty="0" smtClean="0"/>
              <a:t>計算結果の属性に端数処理の結果を以降の計算に用いる設定を追加しました。</a:t>
            </a:r>
            <a:endParaRPr lang="en-US" altLang="ja-JP" sz="1200" dirty="0" smtClean="0"/>
          </a:p>
          <a:p>
            <a:pPr>
              <a:defRPr/>
            </a:pPr>
            <a:r>
              <a:rPr lang="ja-JP" altLang="en-US" sz="1200" dirty="0" smtClean="0">
                <a:latin typeface="+mn-ea"/>
                <a:ea typeface="+mn-ea"/>
              </a:rPr>
              <a:t>属性の詳細設定＞計算結果の属性の小数点以下の桁数にて、</a:t>
            </a:r>
            <a:endParaRPr lang="en-US" altLang="ja-JP" sz="1200" dirty="0" smtClean="0">
              <a:latin typeface="+mn-ea"/>
              <a:ea typeface="+mn-ea"/>
            </a:endParaRPr>
          </a:p>
          <a:p>
            <a:pPr>
              <a:defRPr/>
            </a:pPr>
            <a:r>
              <a:rPr lang="ja-JP" altLang="en-US" sz="1200" dirty="0" smtClean="0">
                <a:latin typeface="+mn-ea"/>
                <a:ea typeface="+mn-ea"/>
              </a:rPr>
              <a:t>「端数処理結果を適用する」を選択する事で、端数処理の結果を次の計算に用いる事が可能となります。</a:t>
            </a:r>
            <a:endParaRPr lang="en-US" altLang="ja-JP" sz="1200" dirty="0" smtClean="0">
              <a:latin typeface="+mn-ea"/>
              <a:ea typeface="+mn-ea"/>
            </a:endParaRPr>
          </a:p>
        </p:txBody>
      </p:sp>
      <p:sp>
        <p:nvSpPr>
          <p:cNvPr id="14" name="正方形/長方形 13"/>
          <p:cNvSpPr/>
          <p:nvPr/>
        </p:nvSpPr>
        <p:spPr>
          <a:xfrm>
            <a:off x="5876925" y="3419475"/>
            <a:ext cx="723900" cy="2428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 name="コンテンツ プレースホルダー 10"/>
          <p:cNvSpPr txBox="1">
            <a:spLocks/>
          </p:cNvSpPr>
          <p:nvPr/>
        </p:nvSpPr>
        <p:spPr bwMode="auto">
          <a:xfrm>
            <a:off x="1916113" y="1906588"/>
            <a:ext cx="38163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en-US" altLang="ja-JP" sz="1100" b="1" dirty="0" smtClean="0">
                <a:solidFill>
                  <a:schemeClr val="bg1">
                    <a:lumMod val="65000"/>
                  </a:schemeClr>
                </a:solidFill>
                <a:latin typeface="+mn-ea"/>
                <a:ea typeface="+mn-ea"/>
              </a:rPr>
              <a:t>【</a:t>
            </a:r>
            <a:r>
              <a:rPr lang="ja-JP" altLang="en-US" sz="1100" b="1" dirty="0" smtClean="0">
                <a:solidFill>
                  <a:schemeClr val="bg1">
                    <a:lumMod val="65000"/>
                  </a:schemeClr>
                </a:solidFill>
                <a:latin typeface="+mn-ea"/>
                <a:ea typeface="+mn-ea"/>
              </a:rPr>
              <a:t>システム設定＞見積共有管理＞</a:t>
            </a:r>
            <a:r>
              <a:rPr lang="ja-JP" altLang="en-US" sz="1100" b="1" dirty="0">
                <a:solidFill>
                  <a:schemeClr val="bg1">
                    <a:lumMod val="65000"/>
                  </a:schemeClr>
                </a:solidFill>
              </a:rPr>
              <a:t>見積書マスタ</a:t>
            </a:r>
            <a:r>
              <a:rPr lang="ja-JP" altLang="en-US" sz="1100" b="1" dirty="0" smtClean="0">
                <a:solidFill>
                  <a:schemeClr val="bg1">
                    <a:lumMod val="65000"/>
                  </a:schemeClr>
                </a:solidFill>
              </a:rPr>
              <a:t>設定</a:t>
            </a:r>
            <a:r>
              <a:rPr lang="ja-JP" altLang="en-US" sz="1100" b="1" dirty="0" smtClean="0">
                <a:solidFill>
                  <a:schemeClr val="bg1">
                    <a:lumMod val="65000"/>
                  </a:schemeClr>
                </a:solidFill>
                <a:latin typeface="+mn-ea"/>
                <a:ea typeface="+mn-ea"/>
              </a:rPr>
              <a:t/>
            </a:r>
            <a:br>
              <a:rPr lang="ja-JP" altLang="en-US" sz="1100" b="1" dirty="0" smtClean="0">
                <a:solidFill>
                  <a:schemeClr val="bg1">
                    <a:lumMod val="65000"/>
                  </a:schemeClr>
                </a:solidFill>
                <a:latin typeface="+mn-ea"/>
                <a:ea typeface="+mn-ea"/>
              </a:rPr>
            </a:br>
            <a:endParaRPr lang="en-US" altLang="ja-JP" sz="1100" b="1" dirty="0" smtClean="0">
              <a:solidFill>
                <a:schemeClr val="bg1">
                  <a:lumMod val="65000"/>
                </a:schemeClr>
              </a:solidFill>
              <a:latin typeface="+mn-ea"/>
              <a:ea typeface="+mn-ea"/>
            </a:endParaRPr>
          </a:p>
          <a:p>
            <a:pPr>
              <a:defRPr/>
            </a:pPr>
            <a:endParaRPr lang="en-US" altLang="ja-JP" sz="1100" dirty="0" smtClean="0">
              <a:latin typeface="+mn-ea"/>
              <a:ea typeface="+mn-ea"/>
            </a:endParaRPr>
          </a:p>
        </p:txBody>
      </p:sp>
      <p:sp>
        <p:nvSpPr>
          <p:cNvPr id="3" name="四角形吹き出し 2"/>
          <p:cNvSpPr/>
          <p:nvPr/>
        </p:nvSpPr>
        <p:spPr>
          <a:xfrm>
            <a:off x="3500438" y="2414588"/>
            <a:ext cx="1873250" cy="676275"/>
          </a:xfrm>
          <a:prstGeom prst="wedgeRectCallout">
            <a:avLst>
              <a:gd name="adj1" fmla="val 76014"/>
              <a:gd name="adj2" fmla="val 94476"/>
            </a:avLst>
          </a:prstGeom>
          <a:solidFill>
            <a:srgbClr val="FFFFFF"/>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rPr>
              <a:t>開くボタンをクリックして、</a:t>
            </a:r>
            <a:endParaRPr lang="en-US" altLang="ja-JP" sz="1100" dirty="0">
              <a:solidFill>
                <a:schemeClr val="tx1"/>
              </a:solidFill>
            </a:endParaRPr>
          </a:p>
          <a:p>
            <a:pPr>
              <a:defRPr/>
            </a:pPr>
            <a:r>
              <a:rPr lang="ja-JP" altLang="en-US" sz="1100" dirty="0">
                <a:solidFill>
                  <a:schemeClr val="tx1"/>
                </a:solidFill>
              </a:rPr>
              <a:t>詳細設定を展開してください</a:t>
            </a:r>
          </a:p>
        </p:txBody>
      </p:sp>
      <p:cxnSp>
        <p:nvCxnSpPr>
          <p:cNvPr id="19" name="カギ線コネクタ 18"/>
          <p:cNvCxnSpPr>
            <a:stCxn id="14" idx="2"/>
          </p:cNvCxnSpPr>
          <p:nvPr/>
        </p:nvCxnSpPr>
        <p:spPr>
          <a:xfrm rot="5400000">
            <a:off x="4423569" y="2747169"/>
            <a:ext cx="900112" cy="2730500"/>
          </a:xfrm>
          <a:prstGeom prst="bentConnector3">
            <a:avLst>
              <a:gd name="adj1" fmla="val 65862"/>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4292600" y="7092950"/>
            <a:ext cx="1223963" cy="2428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四角形吹き出し 29"/>
          <p:cNvSpPr/>
          <p:nvPr/>
        </p:nvSpPr>
        <p:spPr>
          <a:xfrm>
            <a:off x="1892300" y="6442075"/>
            <a:ext cx="2449513" cy="430213"/>
          </a:xfrm>
          <a:prstGeom prst="wedgeRectCallout">
            <a:avLst>
              <a:gd name="adj1" fmla="val 45811"/>
              <a:gd name="adj2" fmla="val 111621"/>
            </a:avLst>
          </a:prstGeom>
          <a:solidFill>
            <a:srgbClr val="FFFFFF"/>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rPr>
              <a:t>端数処理結果を適用する</a:t>
            </a:r>
            <a:endParaRPr lang="en-US" altLang="ja-JP" sz="1100" dirty="0">
              <a:solidFill>
                <a:schemeClr val="tx1"/>
              </a:solidFill>
            </a:endParaRPr>
          </a:p>
          <a:p>
            <a:pPr>
              <a:defRPr/>
            </a:pPr>
            <a:r>
              <a:rPr lang="ja-JP" altLang="en-US" sz="1100" dirty="0">
                <a:solidFill>
                  <a:schemeClr val="tx1"/>
                </a:solidFill>
              </a:rPr>
              <a:t>が、選択肢を選択する事が出来ます。</a:t>
            </a:r>
            <a:endParaRPr lang="en-US" altLang="ja-JP" sz="11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quarter" idx="13"/>
          </p:nvPr>
        </p:nvSpPr>
        <p:spPr>
          <a:xfrm>
            <a:off x="260350" y="6588125"/>
            <a:ext cx="6337300" cy="431800"/>
          </a:xfrm>
        </p:spPr>
        <p:txBody>
          <a:bodyPr>
            <a:normAutofit lnSpcReduction="10000"/>
          </a:bodyPr>
          <a:lstStyle/>
          <a:p>
            <a:pPr marL="0" indent="0" algn="just" eaLnBrk="1" fontAlgn="auto" hangingPunct="1">
              <a:spcAft>
                <a:spcPts val="0"/>
              </a:spcAft>
              <a:defRPr/>
            </a:pPr>
            <a:r>
              <a:rPr lang="ja-JP" altLang="ja-JP" sz="1050" kern="100" dirty="0">
                <a:latin typeface="+mn-ea"/>
                <a:cs typeface="Times New Roman"/>
              </a:rPr>
              <a:t>○ 発行</a:t>
            </a:r>
          </a:p>
          <a:p>
            <a:pPr marL="0" indent="126365" algn="just" eaLnBrk="1" fontAlgn="auto" hangingPunct="1">
              <a:spcAft>
                <a:spcPts val="0"/>
              </a:spcAft>
              <a:defRPr/>
            </a:pPr>
            <a:r>
              <a:rPr lang="ja-JP" altLang="ja-JP" sz="1050" kern="100" dirty="0">
                <a:latin typeface="+mn-ea"/>
                <a:cs typeface="Times New Roman"/>
              </a:rPr>
              <a:t>平成</a:t>
            </a:r>
            <a:r>
              <a:rPr lang="en-US" altLang="ja-JP" sz="1050" kern="100" dirty="0" smtClean="0">
                <a:latin typeface="+mn-ea"/>
                <a:cs typeface="Times New Roman"/>
              </a:rPr>
              <a:t>26</a:t>
            </a:r>
            <a:r>
              <a:rPr lang="ja-JP" altLang="ja-JP" sz="1050" kern="100" dirty="0" smtClean="0">
                <a:latin typeface="+mn-ea"/>
                <a:cs typeface="Times New Roman"/>
              </a:rPr>
              <a:t>年</a:t>
            </a:r>
            <a:r>
              <a:rPr lang="en-US" altLang="ja-JP" sz="1050" kern="100" dirty="0" smtClean="0">
                <a:latin typeface="+mn-ea"/>
                <a:cs typeface="Times New Roman"/>
              </a:rPr>
              <a:t>4</a:t>
            </a:r>
            <a:r>
              <a:rPr lang="ja-JP" altLang="ja-JP" sz="1050" kern="100" dirty="0" smtClean="0">
                <a:latin typeface="+mn-ea"/>
                <a:cs typeface="Times New Roman"/>
              </a:rPr>
              <a:t>月</a:t>
            </a:r>
            <a:r>
              <a:rPr lang="en-US" altLang="ja-JP" sz="1050" kern="100" dirty="0" smtClean="0">
                <a:latin typeface="+mn-ea"/>
                <a:cs typeface="Times New Roman"/>
              </a:rPr>
              <a:t>21</a:t>
            </a:r>
            <a:r>
              <a:rPr lang="ja-JP" altLang="ja-JP" sz="1050" kern="100" dirty="0" smtClean="0">
                <a:latin typeface="+mn-ea"/>
                <a:cs typeface="Times New Roman"/>
              </a:rPr>
              <a:t>日</a:t>
            </a:r>
            <a:r>
              <a:rPr lang="ja-JP" altLang="ja-JP" sz="1050" kern="100" dirty="0">
                <a:latin typeface="+mn-ea"/>
                <a:cs typeface="Times New Roman"/>
              </a:rPr>
              <a:t>　第</a:t>
            </a:r>
            <a:r>
              <a:rPr lang="en-US" altLang="ja-JP" sz="1050" kern="100" dirty="0">
                <a:latin typeface="+mn-ea"/>
                <a:cs typeface="Times New Roman"/>
              </a:rPr>
              <a:t>1</a:t>
            </a:r>
            <a:r>
              <a:rPr lang="ja-JP" altLang="ja-JP" sz="1050" kern="100" dirty="0">
                <a:latin typeface="+mn-ea"/>
                <a:cs typeface="Times New Roman"/>
              </a:rPr>
              <a:t>版</a:t>
            </a:r>
          </a:p>
          <a:p>
            <a:pPr marL="0" indent="0" eaLnBrk="1" fontAlgn="auto" hangingPunct="1">
              <a:spcAft>
                <a:spcPts val="0"/>
              </a:spcAft>
              <a:defRPr/>
            </a:pPr>
            <a:endParaRPr lang="ja-JP" altLang="en-US" dirty="0"/>
          </a:p>
        </p:txBody>
      </p:sp>
      <p:sp>
        <p:nvSpPr>
          <p:cNvPr id="6" name="Rectangle 3"/>
          <p:cNvSpPr>
            <a:spLocks noChangeArrowheads="1"/>
          </p:cNvSpPr>
          <p:nvPr/>
        </p:nvSpPr>
        <p:spPr bwMode="auto">
          <a:xfrm>
            <a:off x="260350" y="7092950"/>
            <a:ext cx="6337300" cy="1268413"/>
          </a:xfrm>
          <a:prstGeom prst="rect">
            <a:avLst/>
          </a:prstGeom>
          <a:noFill/>
          <a:ln w="57150" cmpd="thickThin">
            <a:solidFill>
              <a:srgbClr val="000000"/>
            </a:solidFill>
            <a:miter lim="800000"/>
            <a:headEnd/>
            <a:tailEnd/>
          </a:ln>
          <a:extLst>
            <a:ext uri="{909E8E84-426E-40DD-AFC4-6F175D3DCCD1}">
              <a14:hiddenFill xmlns:a14="http://schemas.microsoft.com/office/drawing/2010/main">
                <a:solidFill>
                  <a:srgbClr val="CCFFFF"/>
                </a:solidFill>
              </a14:hiddenFill>
            </a:ext>
          </a:extLst>
        </p:spPr>
        <p:txBody>
          <a:bodyPr lIns="74295" tIns="8890" rIns="74295" bIns="8890"/>
          <a:lstStyle/>
          <a:p>
            <a:pPr algn="ctr">
              <a:defRPr/>
            </a:pPr>
            <a:r>
              <a:rPr lang="ja-JP" altLang="en-US" sz="1200" b="1" dirty="0">
                <a:solidFill>
                  <a:srgbClr val="000000"/>
                </a:solidFill>
                <a:latin typeface="+mj-ea"/>
                <a:ea typeface="+mj-ea"/>
              </a:rPr>
              <a:t>バージョンアップに関するお問い合わせは</a:t>
            </a:r>
          </a:p>
          <a:p>
            <a:pPr algn="ctr">
              <a:defRPr/>
            </a:pPr>
            <a:r>
              <a:rPr lang="ja-JP" altLang="en-US" sz="1200" b="1" dirty="0">
                <a:solidFill>
                  <a:srgbClr val="000000"/>
                </a:solidFill>
                <a:latin typeface="+mj-ea"/>
                <a:ea typeface="+mj-ea"/>
              </a:rPr>
              <a:t>株式会社</a:t>
            </a:r>
            <a:r>
              <a:rPr lang="en-US" altLang="ja-JP" sz="1200" b="1" dirty="0">
                <a:solidFill>
                  <a:srgbClr val="000000"/>
                </a:solidFill>
                <a:latin typeface="+mj-ea"/>
                <a:ea typeface="+mj-ea"/>
              </a:rPr>
              <a:t>NI</a:t>
            </a:r>
            <a:r>
              <a:rPr lang="ja-JP" altLang="en-US" sz="1200" b="1" dirty="0">
                <a:solidFill>
                  <a:srgbClr val="000000"/>
                </a:solidFill>
                <a:latin typeface="+mj-ea"/>
                <a:ea typeface="+mj-ea"/>
              </a:rPr>
              <a:t>コンサルティング内 サポートデスク</a:t>
            </a:r>
          </a:p>
          <a:p>
            <a:pPr algn="ctr">
              <a:defRPr/>
            </a:pPr>
            <a:r>
              <a:rPr lang="en-US" altLang="ja-JP" sz="1200" dirty="0">
                <a:solidFill>
                  <a:srgbClr val="000000"/>
                </a:solidFill>
                <a:latin typeface="+mj-ea"/>
                <a:ea typeface="+mj-ea"/>
              </a:rPr>
              <a:t>E</a:t>
            </a:r>
            <a:r>
              <a:rPr lang="ja-JP" altLang="en-US" sz="1200" dirty="0">
                <a:solidFill>
                  <a:srgbClr val="000000"/>
                </a:solidFill>
                <a:latin typeface="+mj-ea"/>
                <a:ea typeface="+mj-ea"/>
              </a:rPr>
              <a:t>－</a:t>
            </a:r>
            <a:r>
              <a:rPr lang="en-US" altLang="ja-JP" sz="1200" dirty="0">
                <a:solidFill>
                  <a:srgbClr val="000000"/>
                </a:solidFill>
                <a:latin typeface="+mj-ea"/>
                <a:ea typeface="+mj-ea"/>
              </a:rPr>
              <a:t>MAIL </a:t>
            </a:r>
            <a:r>
              <a:rPr lang="ja-JP" altLang="en-US" sz="1200" dirty="0">
                <a:solidFill>
                  <a:srgbClr val="000000"/>
                </a:solidFill>
                <a:latin typeface="+mj-ea"/>
                <a:ea typeface="+mj-ea"/>
              </a:rPr>
              <a:t>： </a:t>
            </a:r>
            <a:r>
              <a:rPr lang="en-US" altLang="ja-JP" sz="1200" u="sng" dirty="0">
                <a:solidFill>
                  <a:srgbClr val="0000FF"/>
                </a:solidFill>
                <a:latin typeface="+mj-ea"/>
                <a:ea typeface="+mj-ea"/>
              </a:rPr>
              <a:t>support@ni-consul.co.jp</a:t>
            </a:r>
            <a:endParaRPr lang="en-US" altLang="ja-JP" sz="1200" dirty="0">
              <a:solidFill>
                <a:srgbClr val="0000FF"/>
              </a:solidFill>
              <a:latin typeface="+mj-ea"/>
              <a:ea typeface="+mj-ea"/>
            </a:endParaRPr>
          </a:p>
          <a:p>
            <a:pPr algn="ctr">
              <a:defRPr/>
            </a:pPr>
            <a:r>
              <a:rPr lang="en-US" altLang="ja-JP" sz="1200" dirty="0">
                <a:solidFill>
                  <a:srgbClr val="000000"/>
                </a:solidFill>
                <a:latin typeface="+mj-ea"/>
                <a:ea typeface="+mj-ea"/>
              </a:rPr>
              <a:t>URL </a:t>
            </a:r>
            <a:r>
              <a:rPr lang="ja-JP" altLang="en-US" sz="1200" dirty="0">
                <a:solidFill>
                  <a:srgbClr val="000000"/>
                </a:solidFill>
                <a:latin typeface="+mj-ea"/>
                <a:ea typeface="+mj-ea"/>
              </a:rPr>
              <a:t>： </a:t>
            </a:r>
            <a:r>
              <a:rPr lang="en-US" altLang="ja-JP" sz="1200" u="sng" dirty="0">
                <a:solidFill>
                  <a:srgbClr val="0000FF"/>
                </a:solidFill>
                <a:latin typeface="+mj-ea"/>
                <a:ea typeface="+mj-ea"/>
              </a:rPr>
              <a:t>https://www.ni-consul.jp</a:t>
            </a:r>
          </a:p>
          <a:p>
            <a:pPr algn="ctr">
              <a:defRPr/>
            </a:pPr>
            <a:r>
              <a:rPr lang="en-US" altLang="ja-JP" sz="1200" dirty="0">
                <a:solidFill>
                  <a:srgbClr val="000000"/>
                </a:solidFill>
                <a:latin typeface="+mj-ea"/>
                <a:ea typeface="+mj-ea"/>
              </a:rPr>
              <a:t>FAX </a:t>
            </a:r>
            <a:r>
              <a:rPr lang="ja-JP" altLang="en-US" sz="1200" dirty="0">
                <a:solidFill>
                  <a:srgbClr val="000000"/>
                </a:solidFill>
                <a:latin typeface="+mj-ea"/>
                <a:ea typeface="+mj-ea"/>
              </a:rPr>
              <a:t>： </a:t>
            </a:r>
            <a:r>
              <a:rPr lang="en-US" altLang="ja-JP" sz="1200" dirty="0">
                <a:solidFill>
                  <a:srgbClr val="000000"/>
                </a:solidFill>
                <a:latin typeface="+mj-ea"/>
                <a:ea typeface="+mj-ea"/>
              </a:rPr>
              <a:t>082-511-2226</a:t>
            </a:r>
          </a:p>
          <a:p>
            <a:pPr algn="ctr">
              <a:defRPr/>
            </a:pPr>
            <a:r>
              <a:rPr lang="ja-JP" altLang="en-US" sz="1000" b="1" dirty="0">
                <a:solidFill>
                  <a:srgbClr val="000000"/>
                </a:solidFill>
                <a:latin typeface="+mj-ea"/>
                <a:ea typeface="+mj-ea"/>
              </a:rPr>
              <a:t>営業時間：弊社休業日、土・日・祝日を除く月曜日～金曜日 </a:t>
            </a:r>
            <a:r>
              <a:rPr lang="en-US" altLang="ja-JP" sz="1000" b="1" dirty="0">
                <a:solidFill>
                  <a:srgbClr val="000000"/>
                </a:solidFill>
                <a:latin typeface="+mj-ea"/>
                <a:ea typeface="+mj-ea"/>
              </a:rPr>
              <a:t>9</a:t>
            </a:r>
            <a:r>
              <a:rPr lang="ja-JP" altLang="en-US" sz="1000" b="1" dirty="0">
                <a:solidFill>
                  <a:srgbClr val="000000"/>
                </a:solidFill>
                <a:latin typeface="+mj-ea"/>
                <a:ea typeface="+mj-ea"/>
              </a:rPr>
              <a:t>：</a:t>
            </a:r>
            <a:r>
              <a:rPr lang="en-US" altLang="ja-JP" sz="1000" b="1" dirty="0">
                <a:solidFill>
                  <a:srgbClr val="000000"/>
                </a:solidFill>
                <a:latin typeface="+mj-ea"/>
                <a:ea typeface="+mj-ea"/>
              </a:rPr>
              <a:t>00</a:t>
            </a:r>
            <a:r>
              <a:rPr lang="ja-JP" altLang="en-US" sz="1000" b="1" dirty="0">
                <a:solidFill>
                  <a:srgbClr val="000000"/>
                </a:solidFill>
                <a:latin typeface="+mj-ea"/>
                <a:ea typeface="+mj-ea"/>
              </a:rPr>
              <a:t>～</a:t>
            </a:r>
            <a:r>
              <a:rPr lang="en-US" altLang="ja-JP" sz="1000" b="1" dirty="0">
                <a:solidFill>
                  <a:srgbClr val="000000"/>
                </a:solidFill>
                <a:latin typeface="+mj-ea"/>
                <a:ea typeface="+mj-ea"/>
              </a:rPr>
              <a:t>12</a:t>
            </a:r>
            <a:r>
              <a:rPr lang="ja-JP" altLang="en-US" sz="1000" b="1" dirty="0">
                <a:solidFill>
                  <a:srgbClr val="000000"/>
                </a:solidFill>
                <a:latin typeface="+mj-ea"/>
                <a:ea typeface="+mj-ea"/>
              </a:rPr>
              <a:t>：</a:t>
            </a:r>
            <a:r>
              <a:rPr lang="en-US" altLang="ja-JP" sz="1000" b="1" dirty="0">
                <a:solidFill>
                  <a:srgbClr val="000000"/>
                </a:solidFill>
                <a:latin typeface="+mj-ea"/>
                <a:ea typeface="+mj-ea"/>
              </a:rPr>
              <a:t>00</a:t>
            </a:r>
            <a:r>
              <a:rPr lang="ja-JP" altLang="en-US" sz="1000" b="1" dirty="0" err="1">
                <a:solidFill>
                  <a:srgbClr val="000000"/>
                </a:solidFill>
                <a:latin typeface="+mj-ea"/>
                <a:ea typeface="+mj-ea"/>
              </a:rPr>
              <a:t>、</a:t>
            </a:r>
            <a:r>
              <a:rPr lang="en-US" altLang="ja-JP" sz="1000" b="1" dirty="0">
                <a:solidFill>
                  <a:srgbClr val="000000"/>
                </a:solidFill>
                <a:latin typeface="+mj-ea"/>
                <a:ea typeface="+mj-ea"/>
              </a:rPr>
              <a:t>13</a:t>
            </a:r>
            <a:r>
              <a:rPr lang="ja-JP" altLang="en-US" sz="1000" b="1" dirty="0">
                <a:solidFill>
                  <a:srgbClr val="000000"/>
                </a:solidFill>
                <a:latin typeface="+mj-ea"/>
                <a:ea typeface="+mj-ea"/>
              </a:rPr>
              <a:t>：</a:t>
            </a:r>
            <a:r>
              <a:rPr lang="en-US" altLang="ja-JP" sz="1000" b="1" dirty="0">
                <a:solidFill>
                  <a:srgbClr val="000000"/>
                </a:solidFill>
                <a:latin typeface="+mj-ea"/>
                <a:ea typeface="+mj-ea"/>
              </a:rPr>
              <a:t>00</a:t>
            </a:r>
            <a:r>
              <a:rPr lang="ja-JP" altLang="en-US" sz="1000" b="1" dirty="0">
                <a:solidFill>
                  <a:srgbClr val="000000"/>
                </a:solidFill>
                <a:latin typeface="+mj-ea"/>
                <a:ea typeface="+mj-ea"/>
              </a:rPr>
              <a:t>～</a:t>
            </a:r>
            <a:r>
              <a:rPr lang="en-US" altLang="ja-JP" sz="1000" b="1" dirty="0">
                <a:solidFill>
                  <a:srgbClr val="000000"/>
                </a:solidFill>
                <a:latin typeface="+mj-ea"/>
                <a:ea typeface="+mj-ea"/>
              </a:rPr>
              <a:t>17</a:t>
            </a:r>
            <a:r>
              <a:rPr lang="ja-JP" altLang="en-US" sz="1000" b="1" dirty="0">
                <a:solidFill>
                  <a:srgbClr val="000000"/>
                </a:solidFill>
                <a:latin typeface="+mj-ea"/>
                <a:ea typeface="+mj-ea"/>
              </a:rPr>
              <a:t>：</a:t>
            </a:r>
            <a:r>
              <a:rPr lang="en-US" altLang="ja-JP" sz="1000" b="1" dirty="0">
                <a:solidFill>
                  <a:srgbClr val="000000"/>
                </a:solidFill>
                <a:latin typeface="+mj-ea"/>
                <a:ea typeface="+mj-ea"/>
              </a:rPr>
              <a:t>00</a:t>
            </a:r>
            <a:endParaRPr lang="ja-JP" altLang="ja-JP" b="1" dirty="0">
              <a:latin typeface="+mj-ea"/>
              <a:ea typeface="+mj-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バージョンアップガイド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10887</TotalTime>
  <Words>783</Words>
  <Application>Microsoft Office PowerPoint</Application>
  <PresentationFormat>画面に合わせる (4:3)</PresentationFormat>
  <Paragraphs>115</Paragraphs>
  <Slides>7</Slides>
  <Notes>3</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7</vt:i4>
      </vt:variant>
    </vt:vector>
  </HeadingPairs>
  <TitlesOfParts>
    <vt:vector size="10" baseType="lpstr">
      <vt:lpstr>バージョンアップガイド ​​テーマ</vt:lpstr>
      <vt:lpstr>デザインの設定</vt:lpstr>
      <vt:lpstr>Microsoft Word Document</vt:lpstr>
      <vt:lpstr>PowerPoint プレゼンテーション</vt:lpstr>
      <vt:lpstr>目次</vt:lpstr>
      <vt:lpstr>PowerPoint プレゼンテーション</vt:lpstr>
      <vt:lpstr>見積共有管理</vt:lpstr>
      <vt:lpstr>見積共有管理</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yy</dc:creator>
  <cp:lastModifiedBy>Administrator</cp:lastModifiedBy>
  <cp:revision>1160</cp:revision>
  <cp:lastPrinted>2014-01-21T04:39:43Z</cp:lastPrinted>
  <dcterms:created xsi:type="dcterms:W3CDTF">2010-12-08T07:05:23Z</dcterms:created>
  <dcterms:modified xsi:type="dcterms:W3CDTF">2014-04-14T00:20:08Z</dcterms:modified>
</cp:coreProperties>
</file>