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481" r:id="rId2"/>
  </p:sldMasterIdLst>
  <p:notesMasterIdLst>
    <p:notesMasterId r:id="rId13"/>
  </p:notesMasterIdLst>
  <p:handoutMasterIdLst>
    <p:handoutMasterId r:id="rId14"/>
  </p:handoutMasterIdLst>
  <p:sldIdLst>
    <p:sldId id="256" r:id="rId3"/>
    <p:sldId id="328" r:id="rId4"/>
    <p:sldId id="258" r:id="rId5"/>
    <p:sldId id="356" r:id="rId6"/>
    <p:sldId id="394" r:id="rId7"/>
    <p:sldId id="395" r:id="rId8"/>
    <p:sldId id="303" r:id="rId9"/>
    <p:sldId id="311" r:id="rId10"/>
    <p:sldId id="396" r:id="rId11"/>
    <p:sldId id="280" r:id="rId12"/>
  </p:sldIdLst>
  <p:sldSz cx="6858000" cy="9144000" type="screen4x3"/>
  <p:notesSz cx="6805613"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5C2FF"/>
    <a:srgbClr val="FFFFFF"/>
    <a:srgbClr val="E1E1E1"/>
    <a:srgbClr val="DCDCDC"/>
    <a:srgbClr val="E4E4E4"/>
    <a:srgbClr val="F0F0F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31" autoAdjust="0"/>
    <p:restoredTop sz="99295" autoAdjust="0"/>
  </p:normalViewPr>
  <p:slideViewPr>
    <p:cSldViewPr>
      <p:cViewPr>
        <p:scale>
          <a:sx n="100" d="100"/>
          <a:sy n="100" d="100"/>
        </p:scale>
        <p:origin x="-624" y="1212"/>
      </p:cViewPr>
      <p:guideLst>
        <p:guide orient="horz" pos="2880"/>
        <p:guide pos="216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232"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8526752-A161-413C-8C36-EA88865267BE}" type="datetimeFigureOut">
              <a:rPr lang="ja-JP" altLang="en-US"/>
              <a:pPr>
                <a:defRPr/>
              </a:pPr>
              <a:t>2014/5/22</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6F8C426-8C76-4583-A8D4-0511F6E83F3B}" type="slidenum">
              <a:rPr lang="ja-JP" altLang="en-US"/>
              <a:pPr>
                <a:defRPr/>
              </a:pPr>
              <a:t>‹#›</a:t>
            </a:fld>
            <a:endParaRPr lang="ja-JP" altLang="en-US"/>
          </a:p>
        </p:txBody>
      </p:sp>
    </p:spTree>
    <p:extLst>
      <p:ext uri="{BB962C8B-B14F-4D97-AF65-F5344CB8AC3E}">
        <p14:creationId xmlns:p14="http://schemas.microsoft.com/office/powerpoint/2010/main" val="1847956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4CE4715-C0EF-4EF6-8403-A687DB22541B}" type="datetimeFigureOut">
              <a:rPr lang="ja-JP" altLang="en-US"/>
              <a:pPr>
                <a:defRPr/>
              </a:pPr>
              <a:t>2014/5/22</a:t>
            </a:fld>
            <a:endParaRPr lang="ja-JP" altLang="en-US"/>
          </a:p>
        </p:txBody>
      </p:sp>
      <p:sp>
        <p:nvSpPr>
          <p:cNvPr id="4" name="スライド イメージ プレースホルダー 3"/>
          <p:cNvSpPr>
            <a:spLocks noGrp="1" noRot="1" noChangeAspect="1"/>
          </p:cNvSpPr>
          <p:nvPr>
            <p:ph type="sldImg" idx="2"/>
          </p:nvPr>
        </p:nvSpPr>
        <p:spPr>
          <a:xfrm>
            <a:off x="2006600" y="746125"/>
            <a:ext cx="2792413"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F46C28F-5770-4AF3-A71C-0D83B58E394D}" type="slidenum">
              <a:rPr lang="ja-JP" altLang="en-US"/>
              <a:pPr>
                <a:defRPr/>
              </a:pPr>
              <a:t>‹#›</a:t>
            </a:fld>
            <a:endParaRPr lang="ja-JP" altLang="en-US"/>
          </a:p>
        </p:txBody>
      </p:sp>
    </p:spTree>
    <p:extLst>
      <p:ext uri="{BB962C8B-B14F-4D97-AF65-F5344CB8AC3E}">
        <p14:creationId xmlns:p14="http://schemas.microsoft.com/office/powerpoint/2010/main" val="28715101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22179E51-00A0-4019-97E7-28A01E894F00}" type="slidenum">
              <a:rPr lang="ja-JP" altLang="en-US" smtClean="0"/>
              <a:pPr eaLnBrk="1" fontAlgn="base" hangingPunct="1">
                <a:spcBef>
                  <a:spcPct val="0"/>
                </a:spcBef>
                <a:spcAft>
                  <a:spcPct val="0"/>
                </a:spcAft>
              </a:pPr>
              <a:t>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44295C4A-EF88-4876-A4FC-9E650CB0E344}" type="slidenum">
              <a:rPr lang="ja-JP" altLang="en-US" smtClean="0"/>
              <a:pPr>
                <a:defRPr/>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7D464A6-B94C-4D5F-99AB-F989A484FF3F}" type="slidenum">
              <a:rPr lang="ja-JP" altLang="en-US" smtClean="0"/>
              <a:pPr eaLnBrk="1" fontAlgn="base" hangingPunct="1">
                <a:spcBef>
                  <a:spcPct val="0"/>
                </a:spcBef>
                <a:spcAft>
                  <a:spcPct val="0"/>
                </a:spcAft>
              </a:pPr>
              <a:t>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7D464A6-B94C-4D5F-99AB-F989A484FF3F}" type="slidenum">
              <a:rPr lang="ja-JP" altLang="en-US" smtClean="0"/>
              <a:pPr eaLnBrk="1" fontAlgn="base" hangingPunct="1">
                <a:spcBef>
                  <a:spcPct val="0"/>
                </a:spcBef>
                <a:spcAft>
                  <a:spcPct val="0"/>
                </a:spcAft>
              </a:pPr>
              <a:t>5</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7D464A6-B94C-4D5F-99AB-F989A484FF3F}" type="slidenum">
              <a:rPr lang="ja-JP" altLang="en-US" smtClean="0"/>
              <a:pPr eaLnBrk="1" fontAlgn="base" hangingPunct="1">
                <a:spcBef>
                  <a:spcPct val="0"/>
                </a:spcBef>
                <a:spcAft>
                  <a:spcPct val="0"/>
                </a:spcAft>
              </a:pPr>
              <a:t>6</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D369EE24-F668-4380-9563-1B08DFA2E60E}" type="slidenum">
              <a:rPr lang="ja-JP" altLang="en-US" smtClean="0"/>
              <a:pPr eaLnBrk="1" fontAlgn="base" hangingPunct="1">
                <a:spcBef>
                  <a:spcPct val="0"/>
                </a:spcBef>
                <a:spcAft>
                  <a:spcPct val="0"/>
                </a:spcAft>
              </a:pPr>
              <a:t>7</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26E6C57F-E243-4363-9BDD-88853A01F035}" type="slidenum">
              <a:rPr lang="ja-JP" altLang="en-US" smtClean="0"/>
              <a:pPr eaLnBrk="1" fontAlgn="base" hangingPunct="1">
                <a:spcBef>
                  <a:spcPct val="0"/>
                </a:spcBef>
                <a:spcAft>
                  <a:spcPct val="0"/>
                </a:spcAft>
              </a:pPr>
              <a:t>8</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26E6C57F-E243-4363-9BDD-88853A01F035}" type="slidenum">
              <a:rPr lang="ja-JP" altLang="en-US" smtClean="0"/>
              <a:pPr eaLnBrk="1" fontAlgn="base" hangingPunct="1">
                <a:spcBef>
                  <a:spcPct val="0"/>
                </a:spcBef>
                <a:spcAft>
                  <a:spcPct val="0"/>
                </a:spcAft>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NI">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1763" y="5718175"/>
            <a:ext cx="4114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7"/>
          <p:cNvSpPr>
            <a:spLocks noChangeShapeType="1"/>
          </p:cNvSpPr>
          <p:nvPr userDrawn="1"/>
        </p:nvSpPr>
        <p:spPr bwMode="auto">
          <a:xfrm>
            <a:off x="430213" y="7812088"/>
            <a:ext cx="6057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4" name="正方形/長方形 3"/>
          <p:cNvSpPr>
            <a:spLocks noChangeArrowheads="1"/>
          </p:cNvSpPr>
          <p:nvPr userDrawn="1"/>
        </p:nvSpPr>
        <p:spPr bwMode="auto">
          <a:xfrm>
            <a:off x="-10836" y="7926338"/>
            <a:ext cx="686883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en-US" altLang="ja-JP" sz="1000" dirty="0" smtClean="0">
                <a:latin typeface="Century" pitchFamily="18" charset="0"/>
              </a:rPr>
              <a:t>Copyright(C) NI Consulting CO.,LTD. ALL Rights Reserved </a:t>
            </a:r>
            <a:endParaRPr lang="ja-JP" altLang="en-US" sz="1000" dirty="0" smtClean="0">
              <a:latin typeface="Century" pitchFamily="18" charset="0"/>
            </a:endParaRPr>
          </a:p>
        </p:txBody>
      </p:sp>
      <p:sp>
        <p:nvSpPr>
          <p:cNvPr id="5" name="タイトル 1"/>
          <p:cNvSpPr txBox="1">
            <a:spLocks/>
          </p:cNvSpPr>
          <p:nvPr userDrawn="1"/>
        </p:nvSpPr>
        <p:spPr>
          <a:xfrm>
            <a:off x="516342" y="2411760"/>
            <a:ext cx="5936994" cy="1656184"/>
          </a:xfrm>
          <a:prstGeom prst="rect">
            <a:avLst/>
          </a:prstGeom>
          <a:pattFill prst="ltUpDiag">
            <a:fgClr>
              <a:schemeClr val="tx1"/>
            </a:fgClr>
            <a:bgClr>
              <a:srgbClr val="003366"/>
            </a:bgClr>
          </a:pattFill>
          <a:effectLst>
            <a:innerShdw blurRad="63500" dist="50800">
              <a:prstClr val="black">
                <a:alpha val="50000"/>
              </a:prstClr>
            </a:innerShdw>
          </a:effectLst>
        </p:spPr>
        <p:txBody>
          <a:bodyPr anchor="ctr"/>
          <a:lstStyle>
            <a:lvl1pPr algn="ctr" defTabSz="914400" rtl="0" eaLnBrk="1" latinLnBrk="0" hangingPunct="1">
              <a:spcBef>
                <a:spcPct val="0"/>
              </a:spcBef>
              <a:buNone/>
              <a:defRPr kumimoji="1" sz="4800" b="1" u="sng" kern="1200" baseline="0">
                <a:solidFill>
                  <a:srgbClr val="FFFFFF"/>
                </a:solidFill>
                <a:effectLst>
                  <a:innerShdw blurRad="63500" dist="50800" dir="2700000">
                    <a:schemeClr val="tx1">
                      <a:lumMod val="85000"/>
                      <a:lumOff val="15000"/>
                      <a:alpha val="50000"/>
                    </a:schemeClr>
                  </a:innerShdw>
                </a:effectLst>
                <a:uFill>
                  <a:solidFill>
                    <a:schemeClr val="bg1"/>
                  </a:solidFill>
                </a:uFill>
                <a:latin typeface="+mj-ea"/>
                <a:ea typeface="+mj-ea"/>
                <a:cs typeface="+mj-cs"/>
              </a:defRPr>
            </a:lvl1pPr>
          </a:lstStyle>
          <a:p>
            <a:pPr fontAlgn="auto">
              <a:spcAft>
                <a:spcPts val="0"/>
              </a:spcAft>
              <a:defRPr/>
            </a:pPr>
            <a:r>
              <a:rPr lang="ja-JP" altLang="en-US" sz="4600" dirty="0" smtClean="0"/>
              <a:t>バージョンアップガイド</a:t>
            </a:r>
            <a:r>
              <a:rPr lang="en-US" altLang="ja-JP" sz="4600" dirty="0" smtClean="0"/>
              <a:t/>
            </a:r>
            <a:br>
              <a:rPr lang="en-US" altLang="ja-JP" sz="4600" dirty="0" smtClean="0"/>
            </a:br>
            <a:r>
              <a:rPr lang="en-US" altLang="ja-JP" sz="4600" dirty="0" smtClean="0"/>
              <a:t>2014</a:t>
            </a:r>
            <a:r>
              <a:rPr lang="ja-JP" altLang="en-US" sz="4600" dirty="0" smtClean="0"/>
              <a:t>年</a:t>
            </a:r>
            <a:r>
              <a:rPr lang="en-US" altLang="ja-JP" sz="4600" dirty="0" smtClean="0"/>
              <a:t>5</a:t>
            </a:r>
            <a:r>
              <a:rPr lang="ja-JP" altLang="en-US" sz="4600" dirty="0" smtClean="0"/>
              <a:t>月版</a:t>
            </a:r>
            <a:endParaRPr lang="ja-JP" altLang="en-US" sz="4600" dirty="0"/>
          </a:p>
        </p:txBody>
      </p:sp>
      <p:sp>
        <p:nvSpPr>
          <p:cNvPr id="6" name="日付プレースホルダー 2"/>
          <p:cNvSpPr>
            <a:spLocks noGrp="1"/>
          </p:cNvSpPr>
          <p:nvPr>
            <p:ph type="dt" sz="half" idx="10"/>
          </p:nvPr>
        </p:nvSpPr>
        <p:spPr/>
        <p:txBody>
          <a:bodyPr/>
          <a:lstStyle>
            <a:lvl1pPr>
              <a:defRPr/>
            </a:lvl1pPr>
          </a:lstStyle>
          <a:p>
            <a:pPr>
              <a:defRPr/>
            </a:pPr>
            <a:fld id="{0FD8ED44-E471-4B71-BEF8-89AF3744F8F1}" type="datetime1">
              <a:rPr lang="ja-JP" altLang="en-US"/>
              <a:pPr>
                <a:defRPr/>
              </a:pPr>
              <a:t>2014/5/22</a:t>
            </a:fld>
            <a:endParaRPr lang="ja-JP" altLang="en-US"/>
          </a:p>
        </p:txBody>
      </p:sp>
      <p:sp>
        <p:nvSpPr>
          <p:cNvPr id="7"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4"/>
          <p:cNvSpPr>
            <a:spLocks noGrp="1"/>
          </p:cNvSpPr>
          <p:nvPr>
            <p:ph type="sldNum" sz="quarter" idx="12"/>
          </p:nvPr>
        </p:nvSpPr>
        <p:spPr/>
        <p:txBody>
          <a:bodyPr/>
          <a:lstStyle>
            <a:lvl1pPr>
              <a:defRPr/>
            </a:lvl1pPr>
          </a:lstStyle>
          <a:p>
            <a:pPr>
              <a:defRPr/>
            </a:pPr>
            <a:fld id="{8ADE2E77-B83D-4543-AB35-01029529816C}" type="slidenum">
              <a:rPr lang="ja-JP" altLang="en-US"/>
              <a:pPr>
                <a:defRPr/>
              </a:pPr>
              <a:t>‹#›</a:t>
            </a:fld>
            <a:endParaRPr lang="ja-JP" altLang="en-US"/>
          </a:p>
        </p:txBody>
      </p:sp>
    </p:spTree>
    <p:extLst>
      <p:ext uri="{BB962C8B-B14F-4D97-AF65-F5344CB8AC3E}">
        <p14:creationId xmlns:p14="http://schemas.microsoft.com/office/powerpoint/2010/main" val="3692904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81488FB3-A8A2-43FE-B4E0-2ED98B048C83}" type="datetime1">
              <a:rPr lang="ja-JP" altLang="en-US"/>
              <a:pPr>
                <a:defRPr/>
              </a:pPr>
              <a:t>2014/5/22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5A91B0C-AA65-4E6E-9277-D73FB30914E5}" type="slidenum">
              <a:rPr lang="ja-JP" altLang="en-US"/>
              <a:pPr>
                <a:defRPr/>
              </a:pPr>
              <a:t>‹#›</a:t>
            </a:fld>
            <a:endParaRPr lang="ja-JP" altLang="en-US" dirty="0"/>
          </a:p>
        </p:txBody>
      </p:sp>
    </p:spTree>
    <p:extLst>
      <p:ext uri="{BB962C8B-B14F-4D97-AF65-F5344CB8AC3E}">
        <p14:creationId xmlns:p14="http://schemas.microsoft.com/office/powerpoint/2010/main" val="77735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B1A8644-35E7-4F51-8D36-71027734C61E}" type="datetime1">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D36025F-70AC-4627-B222-FDA3DB0F183D}" type="slidenum">
              <a:rPr lang="ja-JP" altLang="en-US"/>
              <a:pPr>
                <a:defRPr/>
              </a:pPr>
              <a:t>‹#›</a:t>
            </a:fld>
            <a:endParaRPr lang="ja-JP" altLang="en-US" dirty="0"/>
          </a:p>
        </p:txBody>
      </p:sp>
    </p:spTree>
    <p:extLst>
      <p:ext uri="{BB962C8B-B14F-4D97-AF65-F5344CB8AC3E}">
        <p14:creationId xmlns:p14="http://schemas.microsoft.com/office/powerpoint/2010/main" val="140717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CE0D50C-0D71-4EF5-9E16-DB6F23FC19A0}" type="datetime1">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7977B5B-0B78-446E-9366-704571E3C94D}" type="slidenum">
              <a:rPr lang="ja-JP" altLang="en-US"/>
              <a:pPr>
                <a:defRPr/>
              </a:pPr>
              <a:t>‹#›</a:t>
            </a:fld>
            <a:endParaRPr lang="ja-JP" altLang="en-US" dirty="0"/>
          </a:p>
        </p:txBody>
      </p:sp>
    </p:spTree>
    <p:extLst>
      <p:ext uri="{BB962C8B-B14F-4D97-AF65-F5344CB8AC3E}">
        <p14:creationId xmlns:p14="http://schemas.microsoft.com/office/powerpoint/2010/main" val="33681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FF03E9F-A2CF-4172-962F-A12DC51B54B4}" type="datetime1">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24F4584-25A8-4DEC-8A4F-1384906E14B6}" type="slidenum">
              <a:rPr lang="ja-JP" altLang="en-US"/>
              <a:pPr>
                <a:defRPr/>
              </a:pPr>
              <a:t>‹#›</a:t>
            </a:fld>
            <a:endParaRPr lang="ja-JP" altLang="en-US" dirty="0"/>
          </a:p>
        </p:txBody>
      </p:sp>
    </p:spTree>
    <p:extLst>
      <p:ext uri="{BB962C8B-B14F-4D97-AF65-F5344CB8AC3E}">
        <p14:creationId xmlns:p14="http://schemas.microsoft.com/office/powerpoint/2010/main" val="337183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DDF7CD9-9C68-4BCF-B6DA-F715F687BF96}" type="datetime1">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73AC65A-B9E7-4D14-896F-8F935427207E}" type="slidenum">
              <a:rPr lang="ja-JP" altLang="en-US"/>
              <a:pPr>
                <a:defRPr/>
              </a:pPr>
              <a:t>‹#›</a:t>
            </a:fld>
            <a:endParaRPr lang="ja-JP" altLang="en-US" dirty="0"/>
          </a:p>
        </p:txBody>
      </p:sp>
    </p:spTree>
    <p:extLst>
      <p:ext uri="{BB962C8B-B14F-4D97-AF65-F5344CB8AC3E}">
        <p14:creationId xmlns:p14="http://schemas.microsoft.com/office/powerpoint/2010/main" val="222163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3D1A692-F2DD-440F-9DB5-652DDC30040C}" type="datetime1">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D141E7-BA6D-480B-A747-DADDB7B08F24}" type="slidenum">
              <a:rPr lang="ja-JP" altLang="en-US"/>
              <a:pPr>
                <a:defRPr/>
              </a:pPr>
              <a:t>‹#›</a:t>
            </a:fld>
            <a:endParaRPr lang="ja-JP" altLang="en-US" dirty="0"/>
          </a:p>
        </p:txBody>
      </p:sp>
    </p:spTree>
    <p:extLst>
      <p:ext uri="{BB962C8B-B14F-4D97-AF65-F5344CB8AC3E}">
        <p14:creationId xmlns:p14="http://schemas.microsoft.com/office/powerpoint/2010/main" val="157492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D61350C-9E2E-46A0-B8E6-C0E0DC2D6EFE}" type="slidenum">
              <a:rPr lang="ja-JP" altLang="en-US"/>
              <a:pPr>
                <a:defRPr/>
              </a:pPr>
              <a:t>‹#›</a:t>
            </a:fld>
            <a:endParaRPr lang="ja-JP" altLang="en-US"/>
          </a:p>
        </p:txBody>
      </p:sp>
    </p:spTree>
    <p:extLst>
      <p:ext uri="{BB962C8B-B14F-4D97-AF65-F5344CB8AC3E}">
        <p14:creationId xmlns:p14="http://schemas.microsoft.com/office/powerpoint/2010/main" val="385752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57BD31E-413D-4B2B-A22F-EEDE18E33E9A}" type="slidenum">
              <a:rPr lang="ja-JP" altLang="en-US"/>
              <a:pPr>
                <a:defRPr/>
              </a:pPr>
              <a:t>‹#›</a:t>
            </a:fld>
            <a:endParaRPr lang="ja-JP" altLang="en-US"/>
          </a:p>
        </p:txBody>
      </p:sp>
    </p:spTree>
    <p:extLst>
      <p:ext uri="{BB962C8B-B14F-4D97-AF65-F5344CB8AC3E}">
        <p14:creationId xmlns:p14="http://schemas.microsoft.com/office/powerpoint/2010/main" val="2709340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6D45958-0A0A-4E45-9713-C900034167FB}" type="slidenum">
              <a:rPr lang="ja-JP" altLang="en-US"/>
              <a:pPr>
                <a:defRPr/>
              </a:pPr>
              <a:t>‹#›</a:t>
            </a:fld>
            <a:endParaRPr lang="ja-JP" altLang="en-US"/>
          </a:p>
        </p:txBody>
      </p:sp>
    </p:spTree>
    <p:extLst>
      <p:ext uri="{BB962C8B-B14F-4D97-AF65-F5344CB8AC3E}">
        <p14:creationId xmlns:p14="http://schemas.microsoft.com/office/powerpoint/2010/main" val="77856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50497F1-33E1-4225-8703-5B2EB815568F}" type="slidenum">
              <a:rPr lang="ja-JP" altLang="en-US"/>
              <a:pPr>
                <a:defRPr/>
              </a:pPr>
              <a:t>‹#›</a:t>
            </a:fld>
            <a:endParaRPr lang="ja-JP" altLang="en-US"/>
          </a:p>
        </p:txBody>
      </p:sp>
    </p:spTree>
    <p:extLst>
      <p:ext uri="{BB962C8B-B14F-4D97-AF65-F5344CB8AC3E}">
        <p14:creationId xmlns:p14="http://schemas.microsoft.com/office/powerpoint/2010/main" val="14359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コンテンツ-製品表紙付き_NI">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7" name="コンテンツ プレースホルダー 6"/>
          <p:cNvSpPr>
            <a:spLocks noGrp="1"/>
          </p:cNvSpPr>
          <p:nvPr>
            <p:ph sz="quarter" idx="13"/>
          </p:nvPr>
        </p:nvSpPr>
        <p:spPr>
          <a:xfrm>
            <a:off x="260350" y="1331641"/>
            <a:ext cx="6337300" cy="6840759"/>
          </a:xfrm>
        </p:spPr>
        <p:txBody>
          <a:bodyPr/>
          <a:lstStyle>
            <a:lvl3pPr>
              <a:lnSpc>
                <a:spcPct val="120000"/>
              </a:lnSpc>
              <a:defRPr/>
            </a:lvl3pPr>
            <a:lvl5pPr marL="432000" indent="0">
              <a:spcBef>
                <a:spcPts val="800"/>
              </a:spcBef>
              <a:buFontTx/>
              <a:buNone/>
              <a:defRPr sz="1050">
                <a:solidFill>
                  <a:schemeClr val="bg1">
                    <a:lumMod val="50000"/>
                  </a:schemeClr>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4"/>
          </p:nvPr>
        </p:nvSpPr>
        <p:spPr/>
        <p:txBody>
          <a:bodyPr/>
          <a:lstStyle>
            <a:lvl1pPr>
              <a:defRPr/>
            </a:lvl1pPr>
          </a:lstStyle>
          <a:p>
            <a:pPr>
              <a:defRPr/>
            </a:pPr>
            <a:fld id="{5E055DC8-8377-4C6E-9B71-D67C6DA921DA}" type="datetime1">
              <a:rPr lang="ja-JP" altLang="en-US"/>
              <a:pPr>
                <a:defRPr/>
              </a:pPr>
              <a:t>2014/5/22</a:t>
            </a:fld>
            <a:endParaRPr lang="ja-JP" altLang="en-US"/>
          </a:p>
        </p:txBody>
      </p:sp>
      <p:sp>
        <p:nvSpPr>
          <p:cNvPr id="5" name="フッター プレースホルダー 4"/>
          <p:cNvSpPr>
            <a:spLocks noGrp="1"/>
          </p:cNvSpPr>
          <p:nvPr>
            <p:ph type="ftr" sz="quarter" idx="15"/>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6"/>
          </p:nvPr>
        </p:nvSpPr>
        <p:spPr/>
        <p:txBody>
          <a:bodyPr/>
          <a:lstStyle>
            <a:lvl1pPr>
              <a:defRPr/>
            </a:lvl1pPr>
          </a:lstStyle>
          <a:p>
            <a:pPr>
              <a:defRPr/>
            </a:pPr>
            <a:fld id="{E56C90E5-8C7E-4F91-84E5-2DC7A6905E56}" type="slidenum">
              <a:rPr lang="ja-JP" altLang="en-US"/>
              <a:pPr>
                <a:defRPr/>
              </a:pPr>
              <a:t>‹#›</a:t>
            </a:fld>
            <a:endParaRPr lang="ja-JP" altLang="en-US" dirty="0"/>
          </a:p>
        </p:txBody>
      </p:sp>
    </p:spTree>
    <p:extLst>
      <p:ext uri="{BB962C8B-B14F-4D97-AF65-F5344CB8AC3E}">
        <p14:creationId xmlns:p14="http://schemas.microsoft.com/office/powerpoint/2010/main" val="427375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02ADFFE-3358-4878-A5F3-263456D9DFC9}" type="slidenum">
              <a:rPr lang="ja-JP" altLang="en-US"/>
              <a:pPr>
                <a:defRPr/>
              </a:pPr>
              <a:t>‹#›</a:t>
            </a:fld>
            <a:endParaRPr lang="ja-JP" altLang="en-US"/>
          </a:p>
        </p:txBody>
      </p:sp>
    </p:spTree>
    <p:extLst>
      <p:ext uri="{BB962C8B-B14F-4D97-AF65-F5344CB8AC3E}">
        <p14:creationId xmlns:p14="http://schemas.microsoft.com/office/powerpoint/2010/main" val="864302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DEEBD71-4341-40AC-86DA-42FE568C72D9}" type="slidenum">
              <a:rPr lang="ja-JP" altLang="en-US"/>
              <a:pPr>
                <a:defRPr/>
              </a:pPr>
              <a:t>‹#›</a:t>
            </a:fld>
            <a:endParaRPr lang="ja-JP" altLang="en-US"/>
          </a:p>
        </p:txBody>
      </p:sp>
    </p:spTree>
    <p:extLst>
      <p:ext uri="{BB962C8B-B14F-4D97-AF65-F5344CB8AC3E}">
        <p14:creationId xmlns:p14="http://schemas.microsoft.com/office/powerpoint/2010/main" val="185575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B9BDD36-7FAE-47F0-BE7C-2200ED5A5080}" type="slidenum">
              <a:rPr lang="ja-JP" altLang="en-US"/>
              <a:pPr>
                <a:defRPr/>
              </a:pPr>
              <a:t>‹#›</a:t>
            </a:fld>
            <a:endParaRPr lang="ja-JP" altLang="en-US"/>
          </a:p>
        </p:txBody>
      </p:sp>
    </p:spTree>
    <p:extLst>
      <p:ext uri="{BB962C8B-B14F-4D97-AF65-F5344CB8AC3E}">
        <p14:creationId xmlns:p14="http://schemas.microsoft.com/office/powerpoint/2010/main" val="3307097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9D74BFC-9D2F-4CAE-8441-488C4A52FBE3}" type="slidenum">
              <a:rPr lang="ja-JP" altLang="en-US"/>
              <a:pPr>
                <a:defRPr/>
              </a:pPr>
              <a:t>‹#›</a:t>
            </a:fld>
            <a:endParaRPr lang="ja-JP" altLang="en-US"/>
          </a:p>
        </p:txBody>
      </p:sp>
    </p:spTree>
    <p:extLst>
      <p:ext uri="{BB962C8B-B14F-4D97-AF65-F5344CB8AC3E}">
        <p14:creationId xmlns:p14="http://schemas.microsoft.com/office/powerpoint/2010/main" val="1260979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1756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B175A6B-C1A7-4D44-A86D-A20CEA34B8FD}" type="slidenum">
              <a:rPr lang="ja-JP" altLang="en-US"/>
              <a:pPr>
                <a:defRPr/>
              </a:pPr>
              <a:t>‹#›</a:t>
            </a:fld>
            <a:endParaRPr lang="ja-JP" altLang="en-US"/>
          </a:p>
        </p:txBody>
      </p:sp>
    </p:spTree>
    <p:extLst>
      <p:ext uri="{BB962C8B-B14F-4D97-AF65-F5344CB8AC3E}">
        <p14:creationId xmlns:p14="http://schemas.microsoft.com/office/powerpoint/2010/main" val="210981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31F8257-9059-44E1-894A-7861DE5E86D1}" type="slidenum">
              <a:rPr lang="ja-JP" altLang="en-US"/>
              <a:pPr>
                <a:defRPr/>
              </a:pPr>
              <a:t>‹#›</a:t>
            </a:fld>
            <a:endParaRPr lang="ja-JP" altLang="en-US"/>
          </a:p>
        </p:txBody>
      </p:sp>
    </p:spTree>
    <p:extLst>
      <p:ext uri="{BB962C8B-B14F-4D97-AF65-F5344CB8AC3E}">
        <p14:creationId xmlns:p14="http://schemas.microsoft.com/office/powerpoint/2010/main" val="3415245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66713"/>
            <a:ext cx="4476750" cy="78009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78ABEAA-9C0E-4014-9894-70437736AC06}" type="slidenum">
              <a:rPr lang="ja-JP" altLang="en-US"/>
              <a:pPr>
                <a:defRPr/>
              </a:pPr>
              <a:t>‹#›</a:t>
            </a:fld>
            <a:endParaRPr lang="ja-JP" altLang="en-US"/>
          </a:p>
        </p:txBody>
      </p:sp>
    </p:spTree>
    <p:extLst>
      <p:ext uri="{BB962C8B-B14F-4D97-AF65-F5344CB8AC3E}">
        <p14:creationId xmlns:p14="http://schemas.microsoft.com/office/powerpoint/2010/main" val="164772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のみ_NI">
    <p:spTree>
      <p:nvGrpSpPr>
        <p:cNvPr id="1" name=""/>
        <p:cNvGrpSpPr/>
        <p:nvPr/>
      </p:nvGrpSpPr>
      <p:grpSpPr>
        <a:xfrm>
          <a:off x="0" y="0"/>
          <a:ext cx="0" cy="0"/>
          <a:chOff x="0" y="0"/>
          <a:chExt cx="0" cy="0"/>
        </a:xfrm>
      </p:grpSpPr>
      <p:sp>
        <p:nvSpPr>
          <p:cNvPr id="6" name="コンテンツ プレースホルダー 6"/>
          <p:cNvSpPr>
            <a:spLocks noGrp="1"/>
          </p:cNvSpPr>
          <p:nvPr>
            <p:ph sz="quarter" idx="13"/>
          </p:nvPr>
        </p:nvSpPr>
        <p:spPr>
          <a:xfrm>
            <a:off x="260350" y="611561"/>
            <a:ext cx="6337300" cy="756084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3" name="日付プレースホルダー 3"/>
          <p:cNvSpPr>
            <a:spLocks noGrp="1"/>
          </p:cNvSpPr>
          <p:nvPr>
            <p:ph type="dt" sz="half" idx="14"/>
          </p:nvPr>
        </p:nvSpPr>
        <p:spPr/>
        <p:txBody>
          <a:bodyPr/>
          <a:lstStyle>
            <a:lvl1pPr>
              <a:defRPr/>
            </a:lvl1pPr>
          </a:lstStyle>
          <a:p>
            <a:pPr>
              <a:defRPr/>
            </a:pPr>
            <a:fld id="{C3414A17-2EDA-4417-883D-C94FF3A67707}" type="datetime1">
              <a:rPr lang="ja-JP" altLang="en-US"/>
              <a:pPr>
                <a:defRPr/>
              </a:pPr>
              <a:t>2014/5/22</a:t>
            </a:fld>
            <a:endParaRPr lang="ja-JP" altLang="en-US"/>
          </a:p>
        </p:txBody>
      </p:sp>
      <p:sp>
        <p:nvSpPr>
          <p:cNvPr id="4" name="フッター プレースホルダー 4"/>
          <p:cNvSpPr>
            <a:spLocks noGrp="1"/>
          </p:cNvSpPr>
          <p:nvPr>
            <p:ph type="ftr" sz="quarter" idx="15"/>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6"/>
          </p:nvPr>
        </p:nvSpPr>
        <p:spPr/>
        <p:txBody>
          <a:bodyPr/>
          <a:lstStyle>
            <a:lvl1pPr>
              <a:defRPr/>
            </a:lvl1pPr>
          </a:lstStyle>
          <a:p>
            <a:pPr>
              <a:defRPr/>
            </a:pPr>
            <a:fld id="{90CE73F9-AE68-485A-AEE3-8C3C2B825CAA}" type="slidenum">
              <a:rPr lang="ja-JP" altLang="en-US"/>
              <a:pPr>
                <a:defRPr/>
              </a:pPr>
              <a:t>‹#›</a:t>
            </a:fld>
            <a:endParaRPr lang="ja-JP" altLang="en-US" dirty="0"/>
          </a:p>
        </p:txBody>
      </p:sp>
    </p:spTree>
    <p:extLst>
      <p:ext uri="{BB962C8B-B14F-4D97-AF65-F5344CB8AC3E}">
        <p14:creationId xmlns:p14="http://schemas.microsoft.com/office/powerpoint/2010/main" val="387414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8A1DF3D-2907-4AC9-92EB-5FD435BA0C24}" type="datetime1">
              <a:rPr lang="ja-JP" altLang="en-US"/>
              <a:pPr>
                <a:defRPr/>
              </a:pPr>
              <a:t>2014/5/22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85D85A7-A3B0-4FE1-BF81-FE6DC20CDBE2}" type="slidenum">
              <a:rPr lang="ja-JP" altLang="en-US"/>
              <a:pPr>
                <a:defRPr/>
              </a:pPr>
              <a:t>‹#›</a:t>
            </a:fld>
            <a:endParaRPr lang="ja-JP" altLang="en-US" dirty="0"/>
          </a:p>
        </p:txBody>
      </p:sp>
    </p:spTree>
    <p:extLst>
      <p:ext uri="{BB962C8B-B14F-4D97-AF65-F5344CB8AC3E}">
        <p14:creationId xmlns:p14="http://schemas.microsoft.com/office/powerpoint/2010/main" val="40554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C503DC9-4335-4FF4-8EF5-F26387129CF3}" type="datetime1">
              <a:rPr lang="ja-JP" altLang="en-US"/>
              <a:pPr>
                <a:defRPr/>
              </a:pPr>
              <a:t>2014/5/22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C667B83-D19A-4018-B0C1-39651E18064D}" type="slidenum">
              <a:rPr lang="ja-JP" altLang="en-US"/>
              <a:pPr>
                <a:defRPr/>
              </a:pPr>
              <a:t>‹#›</a:t>
            </a:fld>
            <a:endParaRPr lang="ja-JP" altLang="en-US" dirty="0"/>
          </a:p>
        </p:txBody>
      </p:sp>
    </p:spTree>
    <p:extLst>
      <p:ext uri="{BB962C8B-B14F-4D97-AF65-F5344CB8AC3E}">
        <p14:creationId xmlns:p14="http://schemas.microsoft.com/office/powerpoint/2010/main" val="38684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6AAFC6D-054E-45BF-BD27-4CAF08875BF9}" type="datetime1">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E2A08AF-F613-46DA-ACA0-A50C9CE82CA5}" type="slidenum">
              <a:rPr lang="ja-JP" altLang="en-US"/>
              <a:pPr>
                <a:defRPr/>
              </a:pPr>
              <a:t>‹#›</a:t>
            </a:fld>
            <a:endParaRPr lang="ja-JP" altLang="en-US" dirty="0"/>
          </a:p>
        </p:txBody>
      </p:sp>
    </p:spTree>
    <p:extLst>
      <p:ext uri="{BB962C8B-B14F-4D97-AF65-F5344CB8AC3E}">
        <p14:creationId xmlns:p14="http://schemas.microsoft.com/office/powerpoint/2010/main" val="187459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C45327E-93F4-41C1-BFFC-B349515B358A}" type="datetime1">
              <a:rPr lang="ja-JP" altLang="en-US"/>
              <a:pPr>
                <a:defRPr/>
              </a:pPr>
              <a:t>2014/5/22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5E8216-30D4-441A-ACB0-F7C0BEF111C7}" type="slidenum">
              <a:rPr lang="ja-JP" altLang="en-US"/>
              <a:pPr>
                <a:defRPr/>
              </a:pPr>
              <a:t>‹#›</a:t>
            </a:fld>
            <a:endParaRPr lang="ja-JP" altLang="en-US" dirty="0"/>
          </a:p>
        </p:txBody>
      </p:sp>
    </p:spTree>
    <p:extLst>
      <p:ext uri="{BB962C8B-B14F-4D97-AF65-F5344CB8AC3E}">
        <p14:creationId xmlns:p14="http://schemas.microsoft.com/office/powerpoint/2010/main" val="204320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42900" y="2133601"/>
            <a:ext cx="6172200" cy="2582415"/>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3"/>
          </p:nvPr>
        </p:nvSpPr>
        <p:spPr>
          <a:xfrm>
            <a:off x="404664" y="5148064"/>
            <a:ext cx="6172200" cy="258241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4"/>
          </p:nvPr>
        </p:nvSpPr>
        <p:spPr/>
        <p:txBody>
          <a:bodyPr/>
          <a:lstStyle>
            <a:lvl1pPr>
              <a:defRPr/>
            </a:lvl1pPr>
          </a:lstStyle>
          <a:p>
            <a:pPr>
              <a:defRPr/>
            </a:pPr>
            <a:fld id="{583AD288-5CDC-4488-B0A3-6A93960F8B19}" type="datetime1">
              <a:rPr lang="ja-JP" altLang="en-US"/>
              <a:pPr>
                <a:defRPr/>
              </a:pPr>
              <a:t>2014/5/22</a:t>
            </a:fld>
            <a:endParaRPr lang="ja-JP" altLang="en-US"/>
          </a:p>
        </p:txBody>
      </p:sp>
      <p:sp>
        <p:nvSpPr>
          <p:cNvPr id="6" name="フッター プレースホルダー 4"/>
          <p:cNvSpPr>
            <a:spLocks noGrp="1"/>
          </p:cNvSpPr>
          <p:nvPr>
            <p:ph type="ftr" sz="quarter" idx="15"/>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6"/>
          </p:nvPr>
        </p:nvSpPr>
        <p:spPr/>
        <p:txBody>
          <a:bodyPr/>
          <a:lstStyle>
            <a:lvl1pPr>
              <a:defRPr/>
            </a:lvl1pPr>
          </a:lstStyle>
          <a:p>
            <a:pPr>
              <a:defRPr/>
            </a:pPr>
            <a:fld id="{4BABD09C-F39C-4478-94C3-D5AFC784D6B2}" type="slidenum">
              <a:rPr lang="ja-JP" altLang="en-US"/>
              <a:pPr>
                <a:defRPr/>
              </a:pPr>
              <a:t>‹#›</a:t>
            </a:fld>
            <a:endParaRPr lang="ja-JP" altLang="en-US" dirty="0"/>
          </a:p>
        </p:txBody>
      </p:sp>
    </p:spTree>
    <p:extLst>
      <p:ext uri="{BB962C8B-B14F-4D97-AF65-F5344CB8AC3E}">
        <p14:creationId xmlns:p14="http://schemas.microsoft.com/office/powerpoint/2010/main" val="213277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6D16D99-3F94-4723-892F-DC74D924FD11}" type="datetime1">
              <a:rPr lang="ja-JP" altLang="en-US"/>
              <a:pPr>
                <a:defRPr/>
              </a:pPr>
              <a:t>2014/5/22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619E48D-305A-4982-A493-C48C74AE16CA}" type="slidenum">
              <a:rPr lang="ja-JP" altLang="en-US"/>
              <a:pPr>
                <a:defRPr/>
              </a:pPr>
              <a:t>‹#›</a:t>
            </a:fld>
            <a:endParaRPr lang="ja-JP" altLang="en-US" dirty="0"/>
          </a:p>
        </p:txBody>
      </p:sp>
    </p:spTree>
    <p:extLst>
      <p:ext uri="{BB962C8B-B14F-4D97-AF65-F5344CB8AC3E}">
        <p14:creationId xmlns:p14="http://schemas.microsoft.com/office/powerpoint/2010/main" val="298303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188913" y="323850"/>
            <a:ext cx="6480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 name="テキスト プレースホルダー 2"/>
          <p:cNvSpPr>
            <a:spLocks noGrp="1"/>
          </p:cNvSpPr>
          <p:nvPr>
            <p:ph type="body" idx="1"/>
          </p:nvPr>
        </p:nvSpPr>
        <p:spPr>
          <a:xfrm>
            <a:off x="260350" y="1763713"/>
            <a:ext cx="6337300" cy="6403975"/>
          </a:xfrm>
          <a:prstGeom prst="rect">
            <a:avLst/>
          </a:prstGeom>
        </p:spPr>
        <p:txBody>
          <a:bodyPr vert="horz" lIns="91440" tIns="45720" rIns="91440" bIns="45720" rtlCol="0">
            <a:normAutofit/>
          </a:bodyPr>
          <a:lstStyle/>
          <a:p>
            <a:pPr lvl="0"/>
            <a:r>
              <a:rPr lang="ja-JP" altLang="en-US" dirty="0" smtClean="0"/>
              <a:t>見出し</a:t>
            </a:r>
            <a:endParaRPr lang="en-US" altLang="ja-JP" dirty="0" smtClean="0"/>
          </a:p>
          <a:p>
            <a:pPr lvl="1"/>
            <a:r>
              <a:rPr lang="ja-JP" altLang="en-US" dirty="0" smtClean="0"/>
              <a:t>小見出し</a:t>
            </a:r>
          </a:p>
          <a:p>
            <a:pPr lvl="2"/>
            <a:r>
              <a:rPr lang="ja-JP" altLang="en-US" dirty="0" smtClean="0"/>
              <a:t>本文</a:t>
            </a:r>
          </a:p>
          <a:p>
            <a:pPr lvl="3"/>
            <a:r>
              <a:rPr lang="ja-JP" altLang="en-US" dirty="0" smtClean="0"/>
              <a:t>説明文（本文より１サイズフォントが小さい）</a:t>
            </a:r>
          </a:p>
          <a:p>
            <a:pPr lvl="4"/>
            <a:r>
              <a:rPr lang="ja-JP" altLang="en-US" dirty="0" smtClean="0"/>
              <a:t>画像のラベル</a:t>
            </a:r>
            <a:endParaRPr lang="en-US" altLang="ja-JP" dirty="0" smtClean="0"/>
          </a:p>
          <a:p>
            <a:pPr lvl="5"/>
            <a:r>
              <a:rPr lang="ja-JP" altLang="en-US" dirty="0" smtClean="0"/>
              <a:t>画像枠（</a:t>
            </a:r>
            <a:r>
              <a:rPr lang="en-US" altLang="ja-JP" dirty="0" smtClean="0"/>
              <a:t>1</a:t>
            </a:r>
            <a:r>
              <a:rPr lang="ja-JP" altLang="en-US" dirty="0" smtClean="0"/>
              <a:t>マス分）</a:t>
            </a:r>
            <a:endParaRPr lang="en-US" altLang="ja-JP" dirty="0" smtClean="0"/>
          </a:p>
        </p:txBody>
      </p:sp>
      <p:sp>
        <p:nvSpPr>
          <p:cNvPr id="4" name="日付プレースホルダー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27E7011-4179-4376-B62F-CA786341F75B}" type="datetime1">
              <a:rPr lang="ja-JP" altLang="en-US"/>
              <a:pPr>
                <a:defRPr/>
              </a:pPr>
              <a:t>2014/5/22</a:t>
            </a:fld>
            <a:endParaRPr lang="ja-JP" altLang="en-US"/>
          </a:p>
        </p:txBody>
      </p:sp>
      <p:sp>
        <p:nvSpPr>
          <p:cNvPr id="5" name="フッター プレースホルダー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FAA64E9-1C75-449E-A073-1B32881D1721}"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5167"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 id="2147485153" r:id="rId13"/>
    <p:sldLayoutId id="2147485154" r:id="rId14"/>
    <p:sldLayoutId id="214748515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200" b="1" kern="1200">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3200" b="1">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3200" b="1">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3200" b="1">
          <a:solidFill>
            <a:schemeClr val="tx1"/>
          </a:solidFill>
          <a:latin typeface="Calibri" pitchFamily="34" charset="0"/>
          <a:ea typeface="ＭＳ Ｐゴシック" pitchFamily="50" charset="-128"/>
        </a:defRPr>
      </a:lvl5pPr>
      <a:lvl6pPr marL="457200" algn="l" rtl="0" fontAlgn="base">
        <a:spcBef>
          <a:spcPct val="0"/>
        </a:spcBef>
        <a:spcAft>
          <a:spcPct val="0"/>
        </a:spcAft>
        <a:defRPr kumimoji="1" sz="3200" b="1">
          <a:solidFill>
            <a:schemeClr val="tx1"/>
          </a:solidFill>
          <a:latin typeface="Calibri" pitchFamily="34" charset="0"/>
          <a:ea typeface="ＭＳ Ｐゴシック" pitchFamily="50" charset="-128"/>
        </a:defRPr>
      </a:lvl6pPr>
      <a:lvl7pPr marL="914400" algn="l" rtl="0" fontAlgn="base">
        <a:spcBef>
          <a:spcPct val="0"/>
        </a:spcBef>
        <a:spcAft>
          <a:spcPct val="0"/>
        </a:spcAft>
        <a:defRPr kumimoji="1" sz="3200" b="1">
          <a:solidFill>
            <a:schemeClr val="tx1"/>
          </a:solidFill>
          <a:latin typeface="Calibri" pitchFamily="34" charset="0"/>
          <a:ea typeface="ＭＳ Ｐゴシック" pitchFamily="50" charset="-128"/>
        </a:defRPr>
      </a:lvl7pPr>
      <a:lvl8pPr marL="1371600" algn="l" rtl="0" fontAlgn="base">
        <a:spcBef>
          <a:spcPct val="0"/>
        </a:spcBef>
        <a:spcAft>
          <a:spcPct val="0"/>
        </a:spcAft>
        <a:defRPr kumimoji="1" sz="3200" b="1">
          <a:solidFill>
            <a:schemeClr val="tx1"/>
          </a:solidFill>
          <a:latin typeface="Calibri" pitchFamily="34" charset="0"/>
          <a:ea typeface="ＭＳ Ｐゴシック" pitchFamily="50" charset="-128"/>
        </a:defRPr>
      </a:lvl8pPr>
      <a:lvl9pPr marL="1828800" algn="l" rtl="0" fontAlgn="base">
        <a:spcBef>
          <a:spcPct val="0"/>
        </a:spcBef>
        <a:spcAft>
          <a:spcPct val="0"/>
        </a:spcAft>
        <a:defRPr kumimoji="1" sz="3200" b="1">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defRPr kumimoji="1" sz="2400" b="1" kern="1200">
          <a:solidFill>
            <a:schemeClr val="tx1"/>
          </a:solidFill>
          <a:latin typeface="+mn-lt"/>
          <a:ea typeface="+mn-ea"/>
          <a:cs typeface="+mn-cs"/>
        </a:defRPr>
      </a:lvl1pPr>
      <a:lvl2pPr marL="142875" indent="314325" algn="l" rtl="0" eaLnBrk="0" fontAlgn="base" hangingPunct="0">
        <a:spcBef>
          <a:spcPct val="20000"/>
        </a:spcBef>
        <a:spcAft>
          <a:spcPct val="0"/>
        </a:spcAft>
        <a:defRPr kumimoji="1" b="1" kern="1200">
          <a:solidFill>
            <a:schemeClr val="tx1"/>
          </a:solidFill>
          <a:latin typeface="+mn-lt"/>
          <a:ea typeface="+mn-ea"/>
          <a:cs typeface="+mn-cs"/>
        </a:defRPr>
      </a:lvl2pPr>
      <a:lvl3pPr marL="215900" indent="698500" algn="l" rtl="0" eaLnBrk="0" fontAlgn="base" hangingPunct="0">
        <a:lnSpc>
          <a:spcPct val="110000"/>
        </a:lnSpc>
        <a:spcBef>
          <a:spcPct val="20000"/>
        </a:spcBef>
        <a:spcAft>
          <a:spcPct val="0"/>
        </a:spcAft>
        <a:defRPr kumimoji="1" sz="1200" kern="1200">
          <a:solidFill>
            <a:schemeClr val="tx1"/>
          </a:solidFill>
          <a:latin typeface="+mn-lt"/>
          <a:ea typeface="+mn-ea"/>
          <a:cs typeface="+mn-cs"/>
        </a:defRPr>
      </a:lvl3pPr>
      <a:lvl4pPr marL="215900" indent="1155700" algn="l" rtl="0" eaLnBrk="0" fontAlgn="base" hangingPunct="0">
        <a:lnSpc>
          <a:spcPct val="110000"/>
        </a:lnSpc>
        <a:spcBef>
          <a:spcPct val="20000"/>
        </a:spcBef>
        <a:spcAft>
          <a:spcPct val="0"/>
        </a:spcAft>
        <a:defRPr kumimoji="1" sz="1000" kern="1200">
          <a:solidFill>
            <a:schemeClr val="tx1"/>
          </a:solidFill>
          <a:latin typeface="+mn-lt"/>
          <a:ea typeface="+mn-ea"/>
          <a:cs typeface="+mn-cs"/>
        </a:defRPr>
      </a:lvl4pPr>
      <a:lvl5pPr marL="431800" indent="1397000" algn="l" rtl="0" eaLnBrk="0" fontAlgn="base" hangingPunct="0">
        <a:spcBef>
          <a:spcPts val="800"/>
        </a:spcBef>
        <a:spcAft>
          <a:spcPct val="0"/>
        </a:spcAft>
        <a:defRPr kumimoji="1" sz="1000" kern="1200">
          <a:solidFill>
            <a:srgbClr val="7F7F7F"/>
          </a:solidFill>
          <a:latin typeface="+mn-lt"/>
          <a:ea typeface="+mn-ea"/>
          <a:cs typeface="+mn-cs"/>
        </a:defRPr>
      </a:lvl5pPr>
      <a:lvl6pPr marL="0" indent="0" algn="l" defTabSz="914400" rtl="0" eaLnBrk="1" latinLnBrk="0" hangingPunct="1">
        <a:spcBef>
          <a:spcPct val="20000"/>
        </a:spcBef>
        <a:buFontTx/>
        <a:buNone/>
        <a:defRPr kumimoji="1" sz="2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CC27378-F10C-4F1A-91F5-BF055F95C650}" type="datetimeFigureOut">
              <a:rPr lang="ja-JP" altLang="en-US"/>
              <a:pPr>
                <a:defRPr/>
              </a:pPr>
              <a:t>2014/5/22</a:t>
            </a:fld>
            <a:endParaRPr lang="ja-JP" altLang="en-US"/>
          </a:p>
        </p:txBody>
      </p:sp>
      <p:sp>
        <p:nvSpPr>
          <p:cNvPr id="5" name="フッター プレースホルダー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0FA1CA-E288-40A4-8392-B12F51DCE34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3" Type="http://schemas.openxmlformats.org/officeDocument/2006/relationships/hyperlink" Target="mailto:support@ni-consul.co.j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3"/>
          </p:nvPr>
        </p:nvSpPr>
        <p:spPr>
          <a:xfrm>
            <a:off x="260350" y="6588125"/>
            <a:ext cx="6337300" cy="431800"/>
          </a:xfrm>
        </p:spPr>
        <p:txBody>
          <a:bodyPr>
            <a:normAutofit lnSpcReduction="10000"/>
          </a:bodyPr>
          <a:lstStyle/>
          <a:p>
            <a:pPr marL="0" indent="0" algn="just" eaLnBrk="1" fontAlgn="auto" hangingPunct="1">
              <a:spcAft>
                <a:spcPts val="0"/>
              </a:spcAft>
              <a:defRPr/>
            </a:pPr>
            <a:r>
              <a:rPr lang="ja-JP" altLang="ja-JP" sz="1050" kern="100" dirty="0">
                <a:latin typeface="+mn-ea"/>
                <a:cs typeface="Times New Roman"/>
              </a:rPr>
              <a:t>○ 発行</a:t>
            </a:r>
          </a:p>
          <a:p>
            <a:pPr marL="0" indent="126365" algn="just" eaLnBrk="1" fontAlgn="auto" hangingPunct="1">
              <a:spcAft>
                <a:spcPts val="0"/>
              </a:spcAft>
              <a:defRPr/>
            </a:pPr>
            <a:r>
              <a:rPr lang="ja-JP" altLang="ja-JP" sz="1050" kern="100" dirty="0">
                <a:latin typeface="+mn-ea"/>
                <a:cs typeface="Times New Roman"/>
              </a:rPr>
              <a:t>平成</a:t>
            </a:r>
            <a:r>
              <a:rPr lang="en-US" altLang="ja-JP" sz="1050" kern="100" dirty="0" smtClean="0">
                <a:latin typeface="+mn-ea"/>
                <a:cs typeface="Times New Roman"/>
              </a:rPr>
              <a:t>26</a:t>
            </a:r>
            <a:r>
              <a:rPr lang="ja-JP" altLang="ja-JP" sz="1050" kern="100" dirty="0" smtClean="0">
                <a:latin typeface="+mn-ea"/>
                <a:cs typeface="Times New Roman"/>
              </a:rPr>
              <a:t>年</a:t>
            </a:r>
            <a:r>
              <a:rPr lang="en-US" altLang="ja-JP" sz="1050" kern="100" dirty="0" smtClean="0">
                <a:latin typeface="+mn-ea"/>
                <a:cs typeface="Times New Roman"/>
              </a:rPr>
              <a:t>5</a:t>
            </a:r>
            <a:r>
              <a:rPr lang="ja-JP" altLang="ja-JP" sz="1050" kern="100" dirty="0" smtClean="0">
                <a:latin typeface="+mn-ea"/>
                <a:cs typeface="Times New Roman"/>
              </a:rPr>
              <a:t>月</a:t>
            </a:r>
            <a:r>
              <a:rPr lang="en-US" altLang="ja-JP" sz="1050" kern="100" dirty="0">
                <a:latin typeface="+mn-ea"/>
                <a:cs typeface="Times New Roman"/>
              </a:rPr>
              <a:t>26</a:t>
            </a:r>
            <a:r>
              <a:rPr lang="ja-JP" altLang="ja-JP" sz="1050" kern="100" dirty="0" smtClean="0">
                <a:latin typeface="+mn-ea"/>
                <a:cs typeface="Times New Roman"/>
              </a:rPr>
              <a:t>日</a:t>
            </a:r>
            <a:r>
              <a:rPr lang="ja-JP" altLang="ja-JP" sz="1050" kern="100" dirty="0">
                <a:latin typeface="+mn-ea"/>
                <a:cs typeface="Times New Roman"/>
              </a:rPr>
              <a:t>　第</a:t>
            </a:r>
            <a:r>
              <a:rPr lang="en-US" altLang="ja-JP" sz="1050" kern="100" dirty="0">
                <a:latin typeface="+mn-ea"/>
                <a:cs typeface="Times New Roman"/>
              </a:rPr>
              <a:t>1</a:t>
            </a:r>
            <a:r>
              <a:rPr lang="ja-JP" altLang="ja-JP" sz="1050" kern="100" dirty="0">
                <a:latin typeface="+mn-ea"/>
                <a:cs typeface="Times New Roman"/>
              </a:rPr>
              <a:t>版</a:t>
            </a:r>
          </a:p>
          <a:p>
            <a:pPr marL="0" indent="0" eaLnBrk="1" fontAlgn="auto" hangingPunct="1">
              <a:spcAft>
                <a:spcPts val="0"/>
              </a:spcAft>
              <a:defRPr/>
            </a:pPr>
            <a:endParaRPr lang="ja-JP" altLang="en-US" dirty="0"/>
          </a:p>
        </p:txBody>
      </p:sp>
      <p:sp>
        <p:nvSpPr>
          <p:cNvPr id="6" name="Rectangle 3"/>
          <p:cNvSpPr>
            <a:spLocks noChangeArrowheads="1"/>
          </p:cNvSpPr>
          <p:nvPr/>
        </p:nvSpPr>
        <p:spPr bwMode="auto">
          <a:xfrm>
            <a:off x="260350" y="7092950"/>
            <a:ext cx="6337300" cy="1268413"/>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CCFFFF"/>
                </a:solidFill>
              </a14:hiddenFill>
            </a:ext>
          </a:extLst>
        </p:spPr>
        <p:txBody>
          <a:bodyPr lIns="74295" tIns="8890" rIns="74295" bIns="8890"/>
          <a:lstStyle/>
          <a:p>
            <a:pPr algn="ctr">
              <a:defRPr/>
            </a:pPr>
            <a:r>
              <a:rPr lang="ja-JP" altLang="en-US" sz="1200" b="1" dirty="0">
                <a:solidFill>
                  <a:srgbClr val="000000"/>
                </a:solidFill>
                <a:latin typeface="+mj-ea"/>
                <a:ea typeface="+mj-ea"/>
              </a:rPr>
              <a:t>バージョンアップに関するお問い合わせは</a:t>
            </a:r>
          </a:p>
          <a:p>
            <a:pPr algn="ctr">
              <a:defRPr/>
            </a:pPr>
            <a:r>
              <a:rPr lang="ja-JP" altLang="en-US" sz="1200" b="1" dirty="0">
                <a:solidFill>
                  <a:srgbClr val="000000"/>
                </a:solidFill>
                <a:latin typeface="+mj-ea"/>
                <a:ea typeface="+mj-ea"/>
              </a:rPr>
              <a:t>株式会社</a:t>
            </a:r>
            <a:r>
              <a:rPr lang="en-US" altLang="ja-JP" sz="1200" b="1" dirty="0">
                <a:solidFill>
                  <a:srgbClr val="000000"/>
                </a:solidFill>
                <a:latin typeface="+mj-ea"/>
                <a:ea typeface="+mj-ea"/>
              </a:rPr>
              <a:t>NI</a:t>
            </a:r>
            <a:r>
              <a:rPr lang="ja-JP" altLang="en-US" sz="1200" b="1" dirty="0">
                <a:solidFill>
                  <a:srgbClr val="000000"/>
                </a:solidFill>
                <a:latin typeface="+mj-ea"/>
                <a:ea typeface="+mj-ea"/>
              </a:rPr>
              <a:t>コンサルティング内 サポートデスク</a:t>
            </a:r>
          </a:p>
          <a:p>
            <a:pPr algn="ctr">
              <a:defRPr/>
            </a:pPr>
            <a:r>
              <a:rPr lang="en-US" altLang="ja-JP" sz="1200" dirty="0">
                <a:solidFill>
                  <a:srgbClr val="000000"/>
                </a:solidFill>
                <a:latin typeface="+mj-ea"/>
                <a:ea typeface="+mj-ea"/>
              </a:rPr>
              <a:t>E</a:t>
            </a:r>
            <a:r>
              <a:rPr lang="ja-JP" altLang="en-US" sz="1200" dirty="0">
                <a:solidFill>
                  <a:srgbClr val="000000"/>
                </a:solidFill>
                <a:latin typeface="+mj-ea"/>
                <a:ea typeface="+mj-ea"/>
              </a:rPr>
              <a:t>－</a:t>
            </a:r>
            <a:r>
              <a:rPr lang="en-US" altLang="ja-JP" sz="1200" dirty="0">
                <a:solidFill>
                  <a:srgbClr val="000000"/>
                </a:solidFill>
                <a:latin typeface="+mj-ea"/>
                <a:ea typeface="+mj-ea"/>
              </a:rPr>
              <a:t>MAIL </a:t>
            </a:r>
            <a:r>
              <a:rPr lang="ja-JP" altLang="en-US" sz="1200" dirty="0">
                <a:solidFill>
                  <a:srgbClr val="000000"/>
                </a:solidFill>
                <a:latin typeface="+mj-ea"/>
                <a:ea typeface="+mj-ea"/>
              </a:rPr>
              <a:t>： </a:t>
            </a:r>
            <a:r>
              <a:rPr lang="en-US" altLang="ja-JP" sz="1200" u="sng" dirty="0">
                <a:solidFill>
                  <a:srgbClr val="0000FF"/>
                </a:solidFill>
                <a:latin typeface="+mj-ea"/>
                <a:ea typeface="+mj-ea"/>
              </a:rPr>
              <a:t>support@ni-consul.co.jp</a:t>
            </a:r>
            <a:endParaRPr lang="en-US" altLang="ja-JP" sz="1200" dirty="0">
              <a:solidFill>
                <a:srgbClr val="0000FF"/>
              </a:solidFill>
              <a:latin typeface="+mj-ea"/>
              <a:ea typeface="+mj-ea"/>
            </a:endParaRPr>
          </a:p>
          <a:p>
            <a:pPr algn="ctr">
              <a:defRPr/>
            </a:pPr>
            <a:r>
              <a:rPr lang="en-US" altLang="ja-JP" sz="1200" dirty="0">
                <a:solidFill>
                  <a:srgbClr val="000000"/>
                </a:solidFill>
                <a:latin typeface="+mj-ea"/>
                <a:ea typeface="+mj-ea"/>
              </a:rPr>
              <a:t>URL </a:t>
            </a:r>
            <a:r>
              <a:rPr lang="ja-JP" altLang="en-US" sz="1200" dirty="0">
                <a:solidFill>
                  <a:srgbClr val="000000"/>
                </a:solidFill>
                <a:latin typeface="+mj-ea"/>
                <a:ea typeface="+mj-ea"/>
              </a:rPr>
              <a:t>： </a:t>
            </a:r>
            <a:r>
              <a:rPr lang="en-US" altLang="ja-JP" sz="1200" u="sng" dirty="0">
                <a:solidFill>
                  <a:srgbClr val="0000FF"/>
                </a:solidFill>
                <a:latin typeface="+mj-ea"/>
                <a:ea typeface="+mj-ea"/>
              </a:rPr>
              <a:t>https://www.ni-consul.jp</a:t>
            </a:r>
          </a:p>
          <a:p>
            <a:pPr algn="ctr">
              <a:defRPr/>
            </a:pPr>
            <a:r>
              <a:rPr lang="en-US" altLang="ja-JP" sz="1200" dirty="0">
                <a:solidFill>
                  <a:srgbClr val="000000"/>
                </a:solidFill>
                <a:latin typeface="+mj-ea"/>
                <a:ea typeface="+mj-ea"/>
              </a:rPr>
              <a:t>FAX </a:t>
            </a:r>
            <a:r>
              <a:rPr lang="ja-JP" altLang="en-US" sz="1200" dirty="0">
                <a:solidFill>
                  <a:srgbClr val="000000"/>
                </a:solidFill>
                <a:latin typeface="+mj-ea"/>
                <a:ea typeface="+mj-ea"/>
              </a:rPr>
              <a:t>： </a:t>
            </a:r>
            <a:r>
              <a:rPr lang="en-US" altLang="ja-JP" sz="1200" dirty="0">
                <a:solidFill>
                  <a:srgbClr val="000000"/>
                </a:solidFill>
                <a:latin typeface="+mj-ea"/>
                <a:ea typeface="+mj-ea"/>
              </a:rPr>
              <a:t>082-511-2226</a:t>
            </a:r>
          </a:p>
          <a:p>
            <a:pPr algn="ctr">
              <a:defRPr/>
            </a:pPr>
            <a:r>
              <a:rPr lang="ja-JP" altLang="en-US" sz="1000" b="1" dirty="0">
                <a:solidFill>
                  <a:srgbClr val="000000"/>
                </a:solidFill>
                <a:latin typeface="+mj-ea"/>
                <a:ea typeface="+mj-ea"/>
              </a:rPr>
              <a:t>営業時間：弊社休業日、土・日・祝日を除く月曜日～金曜日 </a:t>
            </a:r>
            <a:r>
              <a:rPr lang="en-US" altLang="ja-JP" sz="1000" b="1" dirty="0">
                <a:solidFill>
                  <a:srgbClr val="000000"/>
                </a:solidFill>
                <a:latin typeface="+mj-ea"/>
                <a:ea typeface="+mj-ea"/>
              </a:rPr>
              <a:t>9</a:t>
            </a:r>
            <a:r>
              <a:rPr lang="ja-JP" altLang="en-US" sz="1000" b="1" dirty="0">
                <a:solidFill>
                  <a:srgbClr val="000000"/>
                </a:solidFill>
                <a:latin typeface="+mj-ea"/>
                <a:ea typeface="+mj-ea"/>
              </a:rPr>
              <a:t>：</a:t>
            </a:r>
            <a:r>
              <a:rPr lang="en-US" altLang="ja-JP" sz="1000" b="1" dirty="0">
                <a:solidFill>
                  <a:srgbClr val="000000"/>
                </a:solidFill>
                <a:latin typeface="+mj-ea"/>
                <a:ea typeface="+mj-ea"/>
              </a:rPr>
              <a:t>00</a:t>
            </a:r>
            <a:r>
              <a:rPr lang="ja-JP" altLang="en-US" sz="1000" b="1" dirty="0">
                <a:solidFill>
                  <a:srgbClr val="000000"/>
                </a:solidFill>
                <a:latin typeface="+mj-ea"/>
                <a:ea typeface="+mj-ea"/>
              </a:rPr>
              <a:t>～</a:t>
            </a:r>
            <a:r>
              <a:rPr lang="en-US" altLang="ja-JP" sz="1000" b="1" dirty="0">
                <a:solidFill>
                  <a:srgbClr val="000000"/>
                </a:solidFill>
                <a:latin typeface="+mj-ea"/>
                <a:ea typeface="+mj-ea"/>
              </a:rPr>
              <a:t>12</a:t>
            </a:r>
            <a:r>
              <a:rPr lang="ja-JP" altLang="en-US" sz="1000" b="1" dirty="0">
                <a:solidFill>
                  <a:srgbClr val="000000"/>
                </a:solidFill>
                <a:latin typeface="+mj-ea"/>
                <a:ea typeface="+mj-ea"/>
              </a:rPr>
              <a:t>：</a:t>
            </a:r>
            <a:r>
              <a:rPr lang="en-US" altLang="ja-JP" sz="1000" b="1" dirty="0">
                <a:solidFill>
                  <a:srgbClr val="000000"/>
                </a:solidFill>
                <a:latin typeface="+mj-ea"/>
                <a:ea typeface="+mj-ea"/>
              </a:rPr>
              <a:t>00</a:t>
            </a:r>
            <a:r>
              <a:rPr lang="ja-JP" altLang="en-US" sz="1000" b="1" dirty="0" err="1">
                <a:solidFill>
                  <a:srgbClr val="000000"/>
                </a:solidFill>
                <a:latin typeface="+mj-ea"/>
                <a:ea typeface="+mj-ea"/>
              </a:rPr>
              <a:t>、</a:t>
            </a:r>
            <a:r>
              <a:rPr lang="en-US" altLang="ja-JP" sz="1000" b="1" dirty="0">
                <a:solidFill>
                  <a:srgbClr val="000000"/>
                </a:solidFill>
                <a:latin typeface="+mj-ea"/>
                <a:ea typeface="+mj-ea"/>
              </a:rPr>
              <a:t>13</a:t>
            </a:r>
            <a:r>
              <a:rPr lang="ja-JP" altLang="en-US" sz="1000" b="1" dirty="0">
                <a:solidFill>
                  <a:srgbClr val="000000"/>
                </a:solidFill>
                <a:latin typeface="+mj-ea"/>
                <a:ea typeface="+mj-ea"/>
              </a:rPr>
              <a:t>：</a:t>
            </a:r>
            <a:r>
              <a:rPr lang="en-US" altLang="ja-JP" sz="1000" b="1" dirty="0">
                <a:solidFill>
                  <a:srgbClr val="000000"/>
                </a:solidFill>
                <a:latin typeface="+mj-ea"/>
                <a:ea typeface="+mj-ea"/>
              </a:rPr>
              <a:t>00</a:t>
            </a:r>
            <a:r>
              <a:rPr lang="ja-JP" altLang="en-US" sz="1000" b="1" dirty="0">
                <a:solidFill>
                  <a:srgbClr val="000000"/>
                </a:solidFill>
                <a:latin typeface="+mj-ea"/>
                <a:ea typeface="+mj-ea"/>
              </a:rPr>
              <a:t>～</a:t>
            </a:r>
            <a:r>
              <a:rPr lang="en-US" altLang="ja-JP" sz="1000" b="1" dirty="0">
                <a:solidFill>
                  <a:srgbClr val="000000"/>
                </a:solidFill>
                <a:latin typeface="+mj-ea"/>
                <a:ea typeface="+mj-ea"/>
              </a:rPr>
              <a:t>17</a:t>
            </a:r>
            <a:r>
              <a:rPr lang="ja-JP" altLang="en-US" sz="1000" b="1" dirty="0">
                <a:solidFill>
                  <a:srgbClr val="000000"/>
                </a:solidFill>
                <a:latin typeface="+mj-ea"/>
                <a:ea typeface="+mj-ea"/>
              </a:rPr>
              <a:t>：</a:t>
            </a:r>
            <a:r>
              <a:rPr lang="en-US" altLang="ja-JP" sz="1000" b="1" dirty="0">
                <a:solidFill>
                  <a:srgbClr val="000000"/>
                </a:solidFill>
                <a:latin typeface="+mj-ea"/>
                <a:ea typeface="+mj-ea"/>
              </a:rPr>
              <a:t>00</a:t>
            </a:r>
            <a:endParaRPr lang="ja-JP" altLang="ja-JP" b="1" dirty="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88913" y="107950"/>
            <a:ext cx="6480175" cy="749300"/>
          </a:xfrm>
        </p:spPr>
        <p:txBody>
          <a:bodyPr/>
          <a:lstStyle/>
          <a:p>
            <a:r>
              <a:rPr lang="ja-JP" altLang="en-US" smtClean="0"/>
              <a:t>目次</a:t>
            </a:r>
          </a:p>
        </p:txBody>
      </p:sp>
      <p:sp>
        <p:nvSpPr>
          <p:cNvPr id="4" name="スライド番号プレースホルダー 3"/>
          <p:cNvSpPr>
            <a:spLocks noGrp="1"/>
          </p:cNvSpPr>
          <p:nvPr>
            <p:ph type="sldNum" sz="quarter" idx="12"/>
          </p:nvPr>
        </p:nvSpPr>
        <p:spPr/>
        <p:txBody>
          <a:bodyPr/>
          <a:lstStyle/>
          <a:p>
            <a:pPr>
              <a:defRPr/>
            </a:pPr>
            <a:fld id="{5EB500E2-0373-459F-A80C-FCB88F428B6C}" type="slidenum">
              <a:rPr lang="ja-JP" altLang="en-US" smtClean="0"/>
              <a:pPr>
                <a:defRPr/>
              </a:pPr>
              <a:t>2</a:t>
            </a:fld>
            <a:endParaRPr lang="ja-JP" altLang="en-US" dirty="0"/>
          </a:p>
        </p:txBody>
      </p:sp>
      <p:graphicFrame>
        <p:nvGraphicFramePr>
          <p:cNvPr id="4100" name="オブジェクト 5"/>
          <p:cNvGraphicFramePr>
            <a:graphicFrameLocks noChangeAspect="1"/>
          </p:cNvGraphicFramePr>
          <p:nvPr>
            <p:extLst>
              <p:ext uri="{D42A27DB-BD31-4B8C-83A1-F6EECF244321}">
                <p14:modId xmlns:p14="http://schemas.microsoft.com/office/powerpoint/2010/main" val="3529604461"/>
              </p:ext>
            </p:extLst>
          </p:nvPr>
        </p:nvGraphicFramePr>
        <p:xfrm>
          <a:off x="657225" y="885825"/>
          <a:ext cx="5581650" cy="7058025"/>
        </p:xfrm>
        <a:graphic>
          <a:graphicData uri="http://schemas.openxmlformats.org/presentationml/2006/ole">
            <mc:AlternateContent xmlns:mc="http://schemas.openxmlformats.org/markup-compatibility/2006">
              <mc:Choice xmlns:v="urn:schemas-microsoft-com:vml" Requires="v">
                <p:oleObj spid="_x0000_s4139" name="文書" r:id="rId4" imgW="5592636" imgH="7061141" progId="Word.Document.12">
                  <p:embed/>
                </p:oleObj>
              </mc:Choice>
              <mc:Fallback>
                <p:oleObj name="文書" r:id="rId4" imgW="5592636" imgH="7061141" progId="Word.Document.12">
                  <p:embed/>
                  <p:pic>
                    <p:nvPicPr>
                      <p:cNvPr id="0" name="オブジェクト 5"/>
                      <p:cNvPicPr>
                        <a:picLocks noChangeAspect="1" noChangeArrowheads="1"/>
                      </p:cNvPicPr>
                      <p:nvPr/>
                    </p:nvPicPr>
                    <p:blipFill>
                      <a:blip r:embed="rId5"/>
                      <a:srcRect/>
                      <a:stretch>
                        <a:fillRect/>
                      </a:stretch>
                    </p:blipFill>
                    <p:spPr bwMode="auto">
                      <a:xfrm>
                        <a:off x="657225" y="885825"/>
                        <a:ext cx="558165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0350" y="250825"/>
            <a:ext cx="6337300" cy="2447925"/>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147" name="コンテンツ プレースホルダー 10"/>
          <p:cNvSpPr txBox="1">
            <a:spLocks/>
          </p:cNvSpPr>
          <p:nvPr/>
        </p:nvSpPr>
        <p:spPr bwMode="auto">
          <a:xfrm>
            <a:off x="260350" y="323850"/>
            <a:ext cx="63373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142875"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2159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r>
              <a:rPr lang="ja-JP" altLang="en-US"/>
              <a:t>バージョンアップガイドについて</a:t>
            </a:r>
            <a:endParaRPr lang="en-US" altLang="ja-JP"/>
          </a:p>
          <a:p>
            <a:pPr lvl="3" eaLnBrk="1" hangingPunct="1">
              <a:lnSpc>
                <a:spcPct val="100000"/>
              </a:lnSpc>
            </a:pPr>
            <a:r>
              <a:rPr lang="ja-JP" altLang="en-US" sz="1100"/>
              <a:t>バージョンアップガイドは</a:t>
            </a:r>
            <a:r>
              <a:rPr lang="en-US" altLang="ja-JP" sz="1100"/>
              <a:t>NI</a:t>
            </a:r>
            <a:r>
              <a:rPr lang="ja-JP" altLang="en-US" sz="1100"/>
              <a:t>コンサルティングの製品に関する最新のリリースをまとめた統合的なユーザーガイドです。新機能や機能強化の内容、その導入に必要な情報を提供します。最新の機能を利用するガイドとしてお役立てください。</a:t>
            </a:r>
            <a:endParaRPr lang="en-US" altLang="ja-JP" sz="1100"/>
          </a:p>
          <a:p>
            <a:pPr lvl="1" eaLnBrk="1" hangingPunct="1"/>
            <a:r>
              <a:rPr lang="ja-JP" altLang="en-US" sz="1400"/>
              <a:t>バージョンアップガイドの内容</a:t>
            </a:r>
            <a:endParaRPr lang="en-US" altLang="ja-JP" sz="1400"/>
          </a:p>
          <a:p>
            <a:pPr lvl="3" eaLnBrk="1" hangingPunct="1">
              <a:lnSpc>
                <a:spcPct val="100000"/>
              </a:lnSpc>
            </a:pPr>
            <a:r>
              <a:rPr lang="ja-JP" altLang="en-US" sz="1100"/>
              <a:t>バージョンアップ概要</a:t>
            </a:r>
          </a:p>
          <a:p>
            <a:pPr lvl="3" eaLnBrk="1" hangingPunct="1">
              <a:lnSpc>
                <a:spcPct val="100000"/>
              </a:lnSpc>
            </a:pPr>
            <a:r>
              <a:rPr lang="ja-JP" altLang="en-US" sz="1100"/>
              <a:t>　　・機能に関する簡潔な説明</a:t>
            </a:r>
            <a:endParaRPr lang="en-US" altLang="ja-JP" sz="1100"/>
          </a:p>
          <a:p>
            <a:pPr lvl="3" eaLnBrk="1" hangingPunct="1">
              <a:lnSpc>
                <a:spcPct val="100000"/>
              </a:lnSpc>
            </a:pPr>
            <a:r>
              <a:rPr lang="ja-JP" altLang="en-US" sz="1100"/>
              <a:t>　　・機能を有効に使うためのヒント</a:t>
            </a:r>
            <a:endParaRPr lang="en-US" altLang="ja-JP" sz="1100"/>
          </a:p>
          <a:p>
            <a:pPr lvl="3" eaLnBrk="1" hangingPunct="1">
              <a:lnSpc>
                <a:spcPct val="100000"/>
              </a:lnSpc>
            </a:pPr>
            <a:r>
              <a:rPr lang="ja-JP" altLang="en-US" sz="1100"/>
              <a:t>システム管理者ガイド（システム管理者向け）</a:t>
            </a:r>
            <a:endParaRPr lang="en-US" altLang="ja-JP" sz="1100"/>
          </a:p>
          <a:p>
            <a:pPr lvl="3" eaLnBrk="1" hangingPunct="1">
              <a:lnSpc>
                <a:spcPct val="100000"/>
              </a:lnSpc>
            </a:pPr>
            <a:r>
              <a:rPr lang="ja-JP" altLang="en-US" sz="1100"/>
              <a:t>　　・設定方法や機能を利用するために必要な説明</a:t>
            </a:r>
          </a:p>
        </p:txBody>
      </p:sp>
      <p:sp>
        <p:nvSpPr>
          <p:cNvPr id="11" name="スライド番号プレースホルダー 10"/>
          <p:cNvSpPr>
            <a:spLocks noGrp="1"/>
          </p:cNvSpPr>
          <p:nvPr>
            <p:ph type="sldNum" sz="quarter" idx="12"/>
          </p:nvPr>
        </p:nvSpPr>
        <p:spPr/>
        <p:txBody>
          <a:bodyPr/>
          <a:lstStyle/>
          <a:p>
            <a:pPr>
              <a:defRPr/>
            </a:pPr>
            <a:fld id="{28D57535-0663-465B-AA2E-C7CC072F6963}" type="slidenum">
              <a:rPr lang="ja-JP" altLang="en-US"/>
              <a:pPr>
                <a:defRPr/>
              </a:pPr>
              <a:t>3</a:t>
            </a:fld>
            <a:endParaRPr lang="ja-JP" altLang="en-US" dirty="0"/>
          </a:p>
        </p:txBody>
      </p:sp>
      <p:sp>
        <p:nvSpPr>
          <p:cNvPr id="10" name="コンテンツ プレースホルダー 10"/>
          <p:cNvSpPr txBox="1">
            <a:spLocks/>
          </p:cNvSpPr>
          <p:nvPr/>
        </p:nvSpPr>
        <p:spPr>
          <a:xfrm>
            <a:off x="260648" y="5076255"/>
            <a:ext cx="6969284" cy="359841"/>
          </a:xfrm>
          <a:prstGeom prst="rect">
            <a:avLst/>
          </a:prstGeom>
        </p:spPr>
        <p:txBody>
          <a:bodyPr/>
          <a:lstStyle>
            <a:lvl1pPr marL="0" indent="0" algn="l" defTabSz="914400" rtl="0" eaLnBrk="1" latinLnBrk="0" hangingPunct="1">
              <a:spcBef>
                <a:spcPct val="20000"/>
              </a:spcBef>
              <a:buFontTx/>
              <a:buNone/>
              <a:defRPr kumimoji="1" sz="2400" b="1" kern="1200">
                <a:solidFill>
                  <a:schemeClr val="tx1"/>
                </a:solidFill>
                <a:latin typeface="+mn-lt"/>
                <a:ea typeface="+mn-ea"/>
                <a:cs typeface="+mn-cs"/>
              </a:defRPr>
            </a:lvl1pPr>
            <a:lvl2pPr marL="144000" indent="0" algn="l" defTabSz="914400" rtl="0" eaLnBrk="1" latinLnBrk="0" hangingPunct="1">
              <a:spcBef>
                <a:spcPct val="20000"/>
              </a:spcBef>
              <a:buFontTx/>
              <a:buNone/>
              <a:defRPr kumimoji="1" sz="1800" b="1" kern="1200">
                <a:solidFill>
                  <a:schemeClr val="tx1"/>
                </a:solidFill>
                <a:latin typeface="+mn-lt"/>
                <a:ea typeface="+mn-ea"/>
                <a:cs typeface="+mn-cs"/>
              </a:defRPr>
            </a:lvl2pPr>
            <a:lvl3pPr marL="216000" indent="0" algn="l" defTabSz="914400" rtl="0" eaLnBrk="1" latinLnBrk="0" hangingPunct="1">
              <a:spcBef>
                <a:spcPct val="20000"/>
              </a:spcBef>
              <a:buFontTx/>
              <a:buNone/>
              <a:defRPr kumimoji="1" sz="1400" kern="1200">
                <a:solidFill>
                  <a:schemeClr val="tx1"/>
                </a:solidFill>
                <a:latin typeface="+mn-lt"/>
                <a:ea typeface="+mn-ea"/>
                <a:cs typeface="+mn-cs"/>
              </a:defRPr>
            </a:lvl3pPr>
            <a:lvl4pPr marL="216000" indent="0" algn="l" defTabSz="914400" rtl="0" eaLnBrk="1" latinLnBrk="0" hangingPunct="1">
              <a:spcBef>
                <a:spcPct val="20000"/>
              </a:spcBef>
              <a:buFontTx/>
              <a:buNone/>
              <a:defRPr kumimoji="1" sz="105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1" fontAlgn="auto">
              <a:spcAft>
                <a:spcPts val="0"/>
              </a:spcAft>
              <a:defRPr/>
            </a:pPr>
            <a:r>
              <a:rPr lang="ja-JP" altLang="en-US" dirty="0" smtClean="0"/>
              <a:t>バージョン情報</a:t>
            </a:r>
          </a:p>
        </p:txBody>
      </p:sp>
      <p:graphicFrame>
        <p:nvGraphicFramePr>
          <p:cNvPr id="13" name="Group 57"/>
          <p:cNvGraphicFramePr>
            <a:graphicFrameLocks noGrp="1"/>
          </p:cNvGraphicFramePr>
          <p:nvPr>
            <p:extLst>
              <p:ext uri="{D42A27DB-BD31-4B8C-83A1-F6EECF244321}">
                <p14:modId xmlns:p14="http://schemas.microsoft.com/office/powerpoint/2010/main" val="4179876867"/>
              </p:ext>
            </p:extLst>
          </p:nvPr>
        </p:nvGraphicFramePr>
        <p:xfrm>
          <a:off x="476250" y="5724525"/>
          <a:ext cx="5759450" cy="1311275"/>
        </p:xfrm>
        <a:graphic>
          <a:graphicData uri="http://schemas.openxmlformats.org/drawingml/2006/table">
            <a:tbl>
              <a:tblPr/>
              <a:tblGrid>
                <a:gridCol w="1943100"/>
                <a:gridCol w="3816350"/>
              </a:tblGrid>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顧客創造日報</a:t>
                      </a:r>
                      <a:r>
                        <a:rPr kumimoji="0"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r>
                        <a:rPr kumimoji="0"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顧客深耕日報</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0"/>
                        </a:spcBef>
                        <a:spcAft>
                          <a:spcPct val="0"/>
                        </a:spcAft>
                        <a:buClrTx/>
                        <a:buSzTx/>
                        <a:buFontTx/>
                        <a:buNone/>
                        <a:tabLst/>
                      </a:pPr>
                      <a:r>
                        <a:rPr lang="en-US" altLang="ja-JP" sz="1000" dirty="0" smtClean="0">
                          <a:effectLst/>
                        </a:rPr>
                        <a:t>6.24-10</a:t>
                      </a: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pPr>
                      <a:r>
                        <a:rPr lang="ja-JP" altLang="en-US" sz="1000" dirty="0" smtClean="0">
                          <a:effectLst/>
                          <a:latin typeface="ＭＳ Ｐゴシック" pitchFamily="50" charset="-128"/>
                          <a:ea typeface="ＭＳ Ｐゴシック" pitchFamily="50" charset="-128"/>
                        </a:rPr>
                        <a:t>ＮＩコラボ</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0"/>
                        </a:spcBef>
                        <a:spcAft>
                          <a:spcPct val="0"/>
                        </a:spcAft>
                        <a:buClrTx/>
                        <a:buSzTx/>
                        <a:buFontTx/>
                        <a:buNone/>
                        <a:tabLst/>
                        <a:defRPr/>
                      </a:pPr>
                      <a:r>
                        <a:rPr lang="en-US" altLang="ja-JP" sz="1000" dirty="0" smtClean="0">
                          <a:effectLst/>
                        </a:rPr>
                        <a:t>5.30-25</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pPr>
                      <a:r>
                        <a:rPr lang="zh-TW" altLang="en-US" sz="1000" dirty="0" smtClean="0">
                          <a:effectLst/>
                          <a:latin typeface="ＭＳ Ｐゴシック" pitchFamily="50" charset="-128"/>
                          <a:ea typeface="ＭＳ Ｐゴシック" pitchFamily="50" charset="-128"/>
                        </a:rPr>
                        <a:t>見積共有管理</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0"/>
                        </a:spcBef>
                        <a:spcAft>
                          <a:spcPct val="0"/>
                        </a:spcAft>
                        <a:buClrTx/>
                        <a:buSzTx/>
                        <a:buFontTx/>
                        <a:buNone/>
                        <a:tabLst/>
                        <a:defRPr/>
                      </a:pPr>
                      <a:r>
                        <a:rPr lang="en-US" altLang="ja-JP" sz="1000" dirty="0" smtClean="0">
                          <a:effectLst/>
                        </a:rPr>
                        <a:t>5.2-7</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ja-JP" altLang="en-US" sz="1000" dirty="0" smtClean="0">
                          <a:effectLst/>
                        </a:rPr>
                        <a:t>経営</a:t>
                      </a:r>
                      <a:r>
                        <a:rPr lang="en-US" altLang="ja-JP" sz="1000" dirty="0" err="1" smtClean="0">
                          <a:effectLst/>
                        </a:rPr>
                        <a:t>CompasScope</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en-US" altLang="ja-JP" sz="1000" dirty="0" smtClean="0">
                          <a:effectLst/>
                        </a:rPr>
                        <a:t>2.8-12</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ja-JP" altLang="en-US" sz="1000" dirty="0" smtClean="0">
                          <a:effectLst/>
                          <a:latin typeface="ＭＳ Ｐゴシック" pitchFamily="50" charset="-128"/>
                          <a:ea typeface="ＭＳ Ｐゴシック" pitchFamily="50" charset="-128"/>
                        </a:rPr>
                        <a:t>顧客創造</a:t>
                      </a:r>
                      <a:r>
                        <a:rPr lang="en-US" altLang="ja-JP" sz="1000" dirty="0" smtClean="0">
                          <a:effectLst/>
                          <a:latin typeface="ＭＳ Ｐゴシック" pitchFamily="50" charset="-128"/>
                          <a:ea typeface="ＭＳ Ｐゴシック" pitchFamily="50" charset="-128"/>
                        </a:rPr>
                        <a:t>Approach</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en-US" altLang="ja-JP" sz="1000" dirty="0" smtClean="0">
                          <a:effectLst/>
                        </a:rPr>
                        <a:t>1.16-21</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Sales Force Assistant</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en-US" altLang="ja-JP" sz="1000" dirty="0" smtClean="0">
                          <a:effectLst/>
                        </a:rPr>
                        <a:t>7.0-6</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pPr>
                      <a:r>
                        <a:rPr lang="ja-JP" altLang="en-US" sz="1000" dirty="0" smtClean="0">
                          <a:effectLst/>
                          <a:latin typeface="ＭＳ Ｐゴシック" pitchFamily="50" charset="-128"/>
                          <a:ea typeface="ＭＳ Ｐゴシック" pitchFamily="50" charset="-128"/>
                        </a:rPr>
                        <a:t>システムバージョン</a:t>
                      </a:r>
                      <a:endParaRPr kumimoji="0"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2713" marR="0" lvl="0" indent="0" algn="just" defTabSz="914400" rtl="0" eaLnBrk="1" fontAlgn="base" latinLnBrk="0" hangingPunct="1">
                        <a:lnSpc>
                          <a:spcPct val="100000"/>
                        </a:lnSpc>
                        <a:spcBef>
                          <a:spcPct val="0"/>
                        </a:spcBef>
                        <a:spcAft>
                          <a:spcPct val="0"/>
                        </a:spcAft>
                        <a:buClrTx/>
                        <a:buSzTx/>
                        <a:buFontTx/>
                        <a:buNone/>
                        <a:tabLst/>
                        <a:defRPr/>
                      </a:pPr>
                      <a:r>
                        <a:rPr lang="en-US" altLang="ja-JP" sz="1000" smtClean="0">
                          <a:effectLst/>
                        </a:rPr>
                        <a:t>85.011.140526</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68601" marR="686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コンテンツ プレースホルダー 10"/>
          <p:cNvSpPr txBox="1">
            <a:spLocks/>
          </p:cNvSpPr>
          <p:nvPr/>
        </p:nvSpPr>
        <p:spPr>
          <a:xfrm>
            <a:off x="260350" y="7164288"/>
            <a:ext cx="6408738" cy="1344612"/>
          </a:xfrm>
          <a:prstGeom prst="rect">
            <a:avLst/>
          </a:prstGeom>
        </p:spPr>
        <p:txBody>
          <a:bodyPr/>
          <a:lstStyle>
            <a:lvl1pPr marL="0" indent="0" algn="l" defTabSz="914400" rtl="0" eaLnBrk="1" latinLnBrk="0" hangingPunct="1">
              <a:spcBef>
                <a:spcPct val="20000"/>
              </a:spcBef>
              <a:buFontTx/>
              <a:buNone/>
              <a:defRPr kumimoji="1" sz="2400" b="1" kern="1200">
                <a:solidFill>
                  <a:schemeClr val="tx1"/>
                </a:solidFill>
                <a:latin typeface="+mn-lt"/>
                <a:ea typeface="+mn-ea"/>
                <a:cs typeface="+mn-cs"/>
              </a:defRPr>
            </a:lvl1pPr>
            <a:lvl2pPr marL="144000" indent="0" algn="l" defTabSz="914400" rtl="0" eaLnBrk="1" latinLnBrk="0" hangingPunct="1">
              <a:spcBef>
                <a:spcPct val="20000"/>
              </a:spcBef>
              <a:buFontTx/>
              <a:buNone/>
              <a:defRPr kumimoji="1" sz="1800" b="1" kern="1200">
                <a:solidFill>
                  <a:schemeClr val="tx1"/>
                </a:solidFill>
                <a:latin typeface="+mn-lt"/>
                <a:ea typeface="+mn-ea"/>
                <a:cs typeface="+mn-cs"/>
              </a:defRPr>
            </a:lvl2pPr>
            <a:lvl3pPr marL="216000" indent="0" algn="l" defTabSz="914400" rtl="0" eaLnBrk="1" latinLnBrk="0" hangingPunct="1">
              <a:spcBef>
                <a:spcPct val="20000"/>
              </a:spcBef>
              <a:buFontTx/>
              <a:buNone/>
              <a:defRPr kumimoji="1" sz="1400" kern="1200">
                <a:solidFill>
                  <a:schemeClr val="tx1"/>
                </a:solidFill>
                <a:latin typeface="+mn-lt"/>
                <a:ea typeface="+mn-ea"/>
                <a:cs typeface="+mn-cs"/>
              </a:defRPr>
            </a:lvl3pPr>
            <a:lvl4pPr marL="216000" indent="0" algn="l" defTabSz="914400" rtl="0" eaLnBrk="1" latinLnBrk="0" hangingPunct="1">
              <a:spcBef>
                <a:spcPct val="20000"/>
              </a:spcBef>
              <a:buFontTx/>
              <a:buNone/>
              <a:defRPr kumimoji="1" sz="105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3" fontAlgn="auto">
              <a:spcAft>
                <a:spcPts val="0"/>
              </a:spcAft>
              <a:defRPr/>
            </a:pPr>
            <a:r>
              <a:rPr lang="ja-JP" altLang="en-US" b="1" dirty="0" smtClean="0">
                <a:latin typeface="+mj-ea"/>
                <a:ea typeface="+mj-ea"/>
              </a:rPr>
              <a:t>製品ご購入のお客様</a:t>
            </a:r>
            <a:endParaRPr lang="en-US" altLang="ja-JP" b="1" dirty="0" smtClean="0">
              <a:latin typeface="+mj-ea"/>
              <a:ea typeface="+mj-ea"/>
            </a:endParaRPr>
          </a:p>
          <a:p>
            <a:pPr marL="252000" lvl="3" indent="-171450" fontAlgn="auto">
              <a:spcAft>
                <a:spcPts val="0"/>
              </a:spcAft>
              <a:buFont typeface="MS 明朝"/>
              <a:buChar char="※"/>
              <a:defRPr/>
            </a:pPr>
            <a:r>
              <a:rPr lang="ja-JP" altLang="en-US" dirty="0" smtClean="0">
                <a:latin typeface="+mj-ea"/>
                <a:ea typeface="+mj-ea"/>
              </a:rPr>
              <a:t>自動ではアップデートされません。バージョンアップをご希望のユーザー様は、オンラインアップデートまたは</a:t>
            </a:r>
            <a:r>
              <a:rPr lang="en-US" altLang="ja-JP" dirty="0" smtClean="0">
                <a:latin typeface="+mj-ea"/>
                <a:ea typeface="+mj-ea"/>
              </a:rPr>
              <a:t>CD-ROM</a:t>
            </a:r>
            <a:r>
              <a:rPr lang="ja-JP" altLang="en-US" dirty="0" smtClean="0">
                <a:latin typeface="+mj-ea"/>
                <a:ea typeface="+mj-ea"/>
              </a:rPr>
              <a:t>より適用してください。</a:t>
            </a:r>
            <a:endParaRPr lang="en-US" altLang="ja-JP" dirty="0" smtClean="0">
              <a:latin typeface="+mj-ea"/>
              <a:ea typeface="+mj-ea"/>
            </a:endParaRPr>
          </a:p>
          <a:p>
            <a:pPr marL="252000" lvl="3" indent="-171450" fontAlgn="auto">
              <a:spcAft>
                <a:spcPts val="0"/>
              </a:spcAft>
              <a:buFont typeface="MS 明朝"/>
              <a:buChar char="※"/>
              <a:defRPr/>
            </a:pPr>
            <a:r>
              <a:rPr lang="en-US" altLang="ja-JP" dirty="0" smtClean="0">
                <a:latin typeface="+mj-ea"/>
                <a:ea typeface="+mj-ea"/>
              </a:rPr>
              <a:t>CD-ROM</a:t>
            </a:r>
            <a:r>
              <a:rPr lang="ja-JP" altLang="en-US" dirty="0" smtClean="0">
                <a:latin typeface="+mj-ea"/>
                <a:ea typeface="+mj-ea"/>
              </a:rPr>
              <a:t>を送付希望の場合は、件名に「製品バージョンアップ希望」とご記入の上「</a:t>
            </a:r>
            <a:r>
              <a:rPr lang="en-US" altLang="ja-JP" dirty="0" smtClean="0">
                <a:latin typeface="+mj-ea"/>
                <a:ea typeface="+mj-ea"/>
                <a:hlinkClick r:id="rId3"/>
              </a:rPr>
              <a:t>support@ni-consul.co.jp</a:t>
            </a:r>
            <a:r>
              <a:rPr lang="ja-JP" altLang="en-US" dirty="0" smtClean="0">
                <a:latin typeface="+mj-ea"/>
                <a:ea typeface="+mj-ea"/>
              </a:rPr>
              <a:t>」までご連絡ください。発送日のご連絡を折り返しさせていただきます。</a:t>
            </a:r>
            <a:endParaRPr lang="en-US" altLang="ja-JP" dirty="0">
              <a:latin typeface="+mj-ea"/>
              <a:ea typeface="+mj-ea"/>
            </a:endParaRPr>
          </a:p>
          <a:p>
            <a:pPr marL="252000" lvl="3" indent="-171450" fontAlgn="auto">
              <a:spcAft>
                <a:spcPts val="0"/>
              </a:spcAft>
              <a:buFont typeface="MS 明朝"/>
              <a:buChar char="※"/>
              <a:defRPr/>
            </a:pPr>
            <a:r>
              <a:rPr lang="ja-JP" altLang="en-US" dirty="0" smtClean="0">
                <a:latin typeface="+mj-ea"/>
                <a:ea typeface="+mj-ea"/>
              </a:rPr>
              <a:t>オンラインアップデートによるバージョンアップ適用には、年間保守のご契約と、システム設定ページ内</a:t>
            </a:r>
            <a:endParaRPr lang="en-US" altLang="ja-JP" dirty="0" smtClean="0">
              <a:latin typeface="+mj-ea"/>
              <a:ea typeface="+mj-ea"/>
            </a:endParaRPr>
          </a:p>
          <a:p>
            <a:pPr marL="80550" lvl="3" fontAlgn="auto">
              <a:spcAft>
                <a:spcPts val="0"/>
              </a:spcAft>
              <a:defRPr/>
            </a:pPr>
            <a:r>
              <a:rPr lang="ja-JP" altLang="en-US" dirty="0">
                <a:latin typeface="+mj-ea"/>
                <a:ea typeface="+mj-ea"/>
              </a:rPr>
              <a:t>　</a:t>
            </a:r>
            <a:r>
              <a:rPr lang="ja-JP" altLang="en-US" dirty="0" smtClean="0">
                <a:latin typeface="+mj-ea"/>
                <a:ea typeface="+mj-ea"/>
              </a:rPr>
              <a:t>　「ユーザーサポート連携」の設定が必要となります。</a:t>
            </a:r>
            <a:endParaRPr lang="en-US" altLang="ja-JP" dirty="0" smtClean="0">
              <a:latin typeface="+mj-ea"/>
              <a:ea typeface="+mj-ea"/>
            </a:endParaRPr>
          </a:p>
        </p:txBody>
      </p:sp>
      <p:sp>
        <p:nvSpPr>
          <p:cNvPr id="5150" name="コンテンツ プレースホルダー 10"/>
          <p:cNvSpPr txBox="1">
            <a:spLocks/>
          </p:cNvSpPr>
          <p:nvPr/>
        </p:nvSpPr>
        <p:spPr bwMode="auto">
          <a:xfrm>
            <a:off x="247650" y="2771775"/>
            <a:ext cx="63357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libri" pitchFamily="34" charset="0"/>
                <a:ea typeface="ＭＳ Ｐゴシック" pitchFamily="50" charset="-128"/>
              </a:defRPr>
            </a:lvl1pPr>
            <a:lvl2pPr marL="142875" eaLnBrk="0" hangingPunct="0">
              <a:defRPr kumimoji="1">
                <a:solidFill>
                  <a:schemeClr val="tx1"/>
                </a:solidFill>
                <a:latin typeface="Calibri" pitchFamily="34" charset="0"/>
                <a:ea typeface="ＭＳ Ｐゴシック" pitchFamily="50" charset="-128"/>
              </a:defRPr>
            </a:lvl2pPr>
            <a:lvl3pPr marL="1588"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lvl="1" eaLnBrk="1" hangingPunct="1">
              <a:spcBef>
                <a:spcPct val="20000"/>
              </a:spcBef>
              <a:defRPr/>
            </a:pPr>
            <a:r>
              <a:rPr lang="ja-JP" altLang="en-US" b="1" dirty="0" smtClean="0">
                <a:latin typeface="+mj-ea"/>
                <a:ea typeface="+mj-ea"/>
              </a:rPr>
              <a:t>リリース日</a:t>
            </a:r>
            <a:endParaRPr lang="en-US" altLang="ja-JP" b="1" dirty="0" smtClean="0">
              <a:latin typeface="+mj-ea"/>
              <a:ea typeface="+mj-ea"/>
            </a:endParaRPr>
          </a:p>
          <a:p>
            <a:pPr lvl="1" eaLnBrk="1" hangingPunct="1">
              <a:spcBef>
                <a:spcPct val="20000"/>
              </a:spcBef>
              <a:defRPr/>
            </a:pPr>
            <a:r>
              <a:rPr lang="en-US" altLang="ja-JP" sz="1600" b="1" u="sng" dirty="0" smtClean="0">
                <a:latin typeface="+mj-ea"/>
                <a:ea typeface="+mj-ea"/>
              </a:rPr>
              <a:t>2014</a:t>
            </a:r>
            <a:r>
              <a:rPr lang="ja-JP" altLang="en-US" sz="1600" b="1" u="sng" dirty="0" smtClean="0">
                <a:latin typeface="+mj-ea"/>
                <a:ea typeface="+mj-ea"/>
              </a:rPr>
              <a:t>年</a:t>
            </a:r>
            <a:r>
              <a:rPr lang="en-US" altLang="ja-JP" sz="1600" b="1" u="sng" dirty="0" smtClean="0">
                <a:latin typeface="+mj-ea"/>
                <a:ea typeface="+mj-ea"/>
              </a:rPr>
              <a:t>5</a:t>
            </a:r>
            <a:r>
              <a:rPr lang="ja-JP" altLang="en-US" sz="1600" b="1" u="sng" dirty="0" smtClean="0">
                <a:latin typeface="+mj-ea"/>
                <a:ea typeface="+mj-ea"/>
              </a:rPr>
              <a:t>月</a:t>
            </a:r>
            <a:r>
              <a:rPr lang="en-US" altLang="ja-JP" sz="1600" b="1" u="sng" dirty="0">
                <a:latin typeface="+mj-ea"/>
                <a:ea typeface="+mj-ea"/>
              </a:rPr>
              <a:t>26</a:t>
            </a:r>
            <a:r>
              <a:rPr lang="ja-JP" altLang="en-US" sz="1600" b="1" u="sng" dirty="0" smtClean="0">
                <a:latin typeface="+mj-ea"/>
                <a:ea typeface="+mj-ea"/>
              </a:rPr>
              <a:t>日 （月）</a:t>
            </a:r>
          </a:p>
          <a:p>
            <a:pPr lvl="1" eaLnBrk="1" hangingPunct="1">
              <a:spcBef>
                <a:spcPct val="20000"/>
              </a:spcBef>
              <a:defRPr/>
            </a:pPr>
            <a:endParaRPr lang="en-US" altLang="ja-JP" b="1" dirty="0" smtClean="0"/>
          </a:p>
          <a:p>
            <a:pPr lvl="1" eaLnBrk="1" hangingPunct="1">
              <a:spcBef>
                <a:spcPct val="20000"/>
              </a:spcBef>
              <a:defRPr/>
            </a:pPr>
            <a:endParaRPr lang="en-US" altLang="ja-JP" b="1" dirty="0" smtClean="0"/>
          </a:p>
          <a:p>
            <a:pPr lvl="1" eaLnBrk="1" hangingPunct="1">
              <a:spcBef>
                <a:spcPct val="20000"/>
              </a:spcBef>
              <a:defRPr/>
            </a:pPr>
            <a:endParaRPr lang="en-US" altLang="ja-JP" b="1" dirty="0" smtClean="0"/>
          </a:p>
          <a:p>
            <a:pPr lvl="1" eaLnBrk="1" hangingPunct="1">
              <a:spcBef>
                <a:spcPct val="20000"/>
              </a:spcBef>
              <a:defRPr/>
            </a:pPr>
            <a:endParaRPr lang="en-US" altLang="ja-JP" b="1" dirty="0" smtClean="0"/>
          </a:p>
          <a:p>
            <a:pPr lvl="1" eaLnBrk="1" hangingPunct="1">
              <a:spcBef>
                <a:spcPct val="20000"/>
              </a:spcBef>
              <a:defRPr/>
            </a:pPr>
            <a:endParaRPr lang="en-US" altLang="ja-JP" sz="1200" b="1" dirty="0" smtClean="0"/>
          </a:p>
        </p:txBody>
      </p:sp>
      <p:graphicFrame>
        <p:nvGraphicFramePr>
          <p:cNvPr id="16" name="Group 63"/>
          <p:cNvGraphicFramePr>
            <a:graphicFrameLocks noGrp="1"/>
          </p:cNvGraphicFramePr>
          <p:nvPr>
            <p:extLst>
              <p:ext uri="{D42A27DB-BD31-4B8C-83A1-F6EECF244321}">
                <p14:modId xmlns:p14="http://schemas.microsoft.com/office/powerpoint/2010/main" val="2537263289"/>
              </p:ext>
            </p:extLst>
          </p:nvPr>
        </p:nvGraphicFramePr>
        <p:xfrm>
          <a:off x="476250" y="3419475"/>
          <a:ext cx="5653088" cy="1476376"/>
        </p:xfrm>
        <a:graphic>
          <a:graphicData uri="http://schemas.openxmlformats.org/drawingml/2006/table">
            <a:tbl>
              <a:tblPr/>
              <a:tblGrid>
                <a:gridCol w="1692275"/>
                <a:gridCol w="1008062"/>
                <a:gridCol w="2952751"/>
              </a:tblGrid>
              <a:tr h="3159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n-ea"/>
                          <a:ea typeface="+mn-ea"/>
                        </a:rPr>
                        <a:t>製品ご購入</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smtClean="0">
                        <a:ln>
                          <a:noFill/>
                        </a:ln>
                        <a:solidFill>
                          <a:schemeClr val="tx1"/>
                        </a:solidFill>
                        <a:effectLst/>
                        <a:latin typeface="+mn-ea"/>
                        <a:ea typeface="+mn-ea"/>
                      </a:endParaRP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ＣＤ</a:t>
                      </a:r>
                      <a:r>
                        <a:rPr kumimoji="1" lang="en-US" altLang="ja-JP" sz="1100" b="0" i="0" u="none" strike="noStrike" cap="none" normalizeH="0" baseline="0" dirty="0" smtClean="0">
                          <a:ln>
                            <a:noFill/>
                          </a:ln>
                          <a:solidFill>
                            <a:schemeClr val="tx1"/>
                          </a:solidFill>
                          <a:effectLst/>
                          <a:latin typeface="+mn-ea"/>
                          <a:ea typeface="+mn-ea"/>
                        </a:rPr>
                        <a:t>-</a:t>
                      </a:r>
                      <a:r>
                        <a:rPr kumimoji="1" lang="ja-JP" altLang="en-US" sz="1100" b="0" i="0" u="none" strike="noStrike" cap="none" normalizeH="0" baseline="0" dirty="0" smtClean="0">
                          <a:ln>
                            <a:noFill/>
                          </a:ln>
                          <a:solidFill>
                            <a:schemeClr val="tx1"/>
                          </a:solidFill>
                          <a:effectLst/>
                          <a:latin typeface="+mn-ea"/>
                          <a:ea typeface="+mn-ea"/>
                        </a:rPr>
                        <a:t>ＲＯＭ</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ea"/>
                          <a:ea typeface="+mn-ea"/>
                        </a:rPr>
                        <a:t>2014</a:t>
                      </a:r>
                      <a:r>
                        <a:rPr kumimoji="1" lang="ja-JP" altLang="en-US" sz="1100" b="0" i="0" u="none" strike="noStrike" cap="none" normalizeH="0" baseline="0" dirty="0" smtClean="0">
                          <a:ln>
                            <a:noFill/>
                          </a:ln>
                          <a:solidFill>
                            <a:schemeClr val="tx1"/>
                          </a:solidFill>
                          <a:effectLst/>
                          <a:latin typeface="+mn-ea"/>
                          <a:ea typeface="+mn-ea"/>
                        </a:rPr>
                        <a:t>年</a:t>
                      </a:r>
                      <a:r>
                        <a:rPr kumimoji="1" lang="en-US" altLang="ja-JP" sz="1100" b="0" i="0" u="none" strike="noStrike" cap="none" normalizeH="0" baseline="0" dirty="0" smtClean="0">
                          <a:ln>
                            <a:noFill/>
                          </a:ln>
                          <a:solidFill>
                            <a:schemeClr val="tx1"/>
                          </a:solidFill>
                          <a:effectLst/>
                          <a:latin typeface="+mn-ea"/>
                          <a:ea typeface="+mn-ea"/>
                        </a:rPr>
                        <a:t>5</a:t>
                      </a:r>
                      <a:r>
                        <a:rPr kumimoji="1" lang="ja-JP" altLang="en-US" sz="1100" b="0" i="0" u="none" strike="noStrike" cap="none" normalizeH="0" baseline="0" dirty="0" smtClean="0">
                          <a:ln>
                            <a:noFill/>
                          </a:ln>
                          <a:solidFill>
                            <a:schemeClr val="tx1"/>
                          </a:solidFill>
                          <a:effectLst/>
                          <a:latin typeface="+mn-ea"/>
                          <a:ea typeface="+mn-ea"/>
                        </a:rPr>
                        <a:t>月</a:t>
                      </a:r>
                      <a:r>
                        <a:rPr kumimoji="1" lang="en-US" altLang="ja-JP" sz="1100" b="0" i="0" u="none" strike="noStrike" cap="none" normalizeH="0" baseline="0" dirty="0" smtClean="0">
                          <a:ln>
                            <a:noFill/>
                          </a:ln>
                          <a:solidFill>
                            <a:schemeClr val="tx1"/>
                          </a:solidFill>
                          <a:effectLst/>
                          <a:latin typeface="+mn-ea"/>
                          <a:ea typeface="+mn-ea"/>
                        </a:rPr>
                        <a:t>26</a:t>
                      </a:r>
                      <a:r>
                        <a:rPr kumimoji="1" lang="ja-JP" altLang="en-US" sz="1100" b="0" i="0" u="none" strike="noStrike" cap="none" normalizeH="0" baseline="0" dirty="0" smtClean="0">
                          <a:ln>
                            <a:noFill/>
                          </a:ln>
                          <a:solidFill>
                            <a:schemeClr val="tx1"/>
                          </a:solidFill>
                          <a:effectLst/>
                          <a:latin typeface="+mn-ea"/>
                          <a:ea typeface="+mn-ea"/>
                        </a:rPr>
                        <a:t>日（月）よりご提供開始</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オンライン</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アップデート</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ea"/>
                          <a:ea typeface="+mn-ea"/>
                        </a:rPr>
                        <a:t>2014</a:t>
                      </a:r>
                      <a:r>
                        <a:rPr kumimoji="1" lang="ja-JP" altLang="en-US" sz="1100" b="0" i="0" u="none" strike="noStrike" cap="none" normalizeH="0" baseline="0" dirty="0" smtClean="0">
                          <a:ln>
                            <a:noFill/>
                          </a:ln>
                          <a:solidFill>
                            <a:schemeClr val="tx1"/>
                          </a:solidFill>
                          <a:effectLst/>
                          <a:latin typeface="+mn-ea"/>
                          <a:ea typeface="+mn-ea"/>
                        </a:rPr>
                        <a:t>年</a:t>
                      </a:r>
                      <a:r>
                        <a:rPr kumimoji="1" lang="en-US" altLang="ja-JP" sz="1100" b="0" i="0" u="none" strike="noStrike" cap="none" normalizeH="0" baseline="0" dirty="0" smtClean="0">
                          <a:ln>
                            <a:noFill/>
                          </a:ln>
                          <a:solidFill>
                            <a:schemeClr val="tx1"/>
                          </a:solidFill>
                          <a:effectLst/>
                          <a:latin typeface="+mn-ea"/>
                          <a:ea typeface="+mn-ea"/>
                        </a:rPr>
                        <a:t>5</a:t>
                      </a:r>
                      <a:r>
                        <a:rPr kumimoji="1" lang="ja-JP" altLang="en-US" sz="1100" b="0" i="0" u="none" strike="noStrike" cap="none" normalizeH="0" baseline="0" dirty="0" smtClean="0">
                          <a:ln>
                            <a:noFill/>
                          </a:ln>
                          <a:solidFill>
                            <a:schemeClr val="tx1"/>
                          </a:solidFill>
                          <a:effectLst/>
                          <a:latin typeface="+mn-ea"/>
                          <a:ea typeface="+mn-ea"/>
                        </a:rPr>
                        <a:t>月</a:t>
                      </a:r>
                      <a:r>
                        <a:rPr kumimoji="1" lang="en-US" altLang="ja-JP" sz="1100" b="0" i="0" u="none" strike="noStrike" cap="none" normalizeH="0" baseline="0" dirty="0" smtClean="0">
                          <a:ln>
                            <a:noFill/>
                          </a:ln>
                          <a:solidFill>
                            <a:schemeClr val="tx1"/>
                          </a:solidFill>
                          <a:effectLst/>
                          <a:latin typeface="+mn-ea"/>
                          <a:ea typeface="+mn-ea"/>
                        </a:rPr>
                        <a:t>27</a:t>
                      </a:r>
                      <a:r>
                        <a:rPr kumimoji="1" lang="ja-JP" altLang="en-US" sz="1100" b="0" i="0" u="none" strike="noStrike" cap="none" normalizeH="0" baseline="0" dirty="0" smtClean="0">
                          <a:ln>
                            <a:noFill/>
                          </a:ln>
                          <a:solidFill>
                            <a:schemeClr val="tx1"/>
                          </a:solidFill>
                          <a:effectLst/>
                          <a:latin typeface="+mn-ea"/>
                          <a:ea typeface="+mn-ea"/>
                        </a:rPr>
                        <a:t>日（火）　</a:t>
                      </a:r>
                      <a:r>
                        <a:rPr kumimoji="1" lang="en-US" altLang="ja-JP" sz="1100" b="0" i="0" u="none" strike="noStrike" cap="none" normalizeH="0" baseline="0" dirty="0" smtClean="0">
                          <a:ln>
                            <a:noFill/>
                          </a:ln>
                          <a:solidFill>
                            <a:schemeClr val="tx1"/>
                          </a:solidFill>
                          <a:effectLst/>
                          <a:latin typeface="+mn-ea"/>
                          <a:ea typeface="+mn-ea"/>
                        </a:rPr>
                        <a:t>09</a:t>
                      </a:r>
                      <a:r>
                        <a:rPr kumimoji="1" lang="ja-JP" altLang="en-US" sz="1100" b="0" i="0" u="none" strike="noStrike" cap="none" normalizeH="0" baseline="0" dirty="0" smtClean="0">
                          <a:ln>
                            <a:noFill/>
                          </a:ln>
                          <a:solidFill>
                            <a:schemeClr val="tx1"/>
                          </a:solidFill>
                          <a:effectLst/>
                          <a:latin typeface="+mn-ea"/>
                          <a:ea typeface="+mn-ea"/>
                        </a:rPr>
                        <a:t>：</a:t>
                      </a:r>
                      <a:r>
                        <a:rPr kumimoji="1" lang="en-US" altLang="ja-JP" sz="1100" b="0" i="0" u="none" strike="noStrike" cap="none" normalizeH="0" baseline="0" dirty="0" smtClean="0">
                          <a:ln>
                            <a:noFill/>
                          </a:ln>
                          <a:solidFill>
                            <a:schemeClr val="tx1"/>
                          </a:solidFill>
                          <a:effectLst/>
                          <a:latin typeface="+mn-ea"/>
                          <a:ea typeface="+mn-ea"/>
                        </a:rPr>
                        <a:t>00</a:t>
                      </a:r>
                      <a:r>
                        <a:rPr kumimoji="1" lang="ja-JP" altLang="en-US" sz="1100" b="0" i="0" u="none" strike="noStrike" cap="none" normalizeH="0" baseline="0" dirty="0" smtClean="0">
                          <a:ln>
                            <a:noFill/>
                          </a:ln>
                          <a:solidFill>
                            <a:schemeClr val="tx1"/>
                          </a:solidFill>
                          <a:effectLst/>
                          <a:latin typeface="+mn-ea"/>
                          <a:ea typeface="+mn-ea"/>
                        </a:rPr>
                        <a:t>～</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n-ea"/>
                          <a:ea typeface="+mn-ea"/>
                        </a:rPr>
                        <a:t>クラウド</a:t>
                      </a:r>
                      <a:r>
                        <a:rPr kumimoji="1" lang="ja-JP" altLang="ja-JP" sz="1100" b="1" i="0" u="none" strike="noStrike" cap="none" normalizeH="0" baseline="0" dirty="0" smtClean="0">
                          <a:ln>
                            <a:noFill/>
                          </a:ln>
                          <a:solidFill>
                            <a:schemeClr val="tx1"/>
                          </a:solidFill>
                          <a:effectLst/>
                          <a:latin typeface="+mn-ea"/>
                          <a:ea typeface="+mn-ea"/>
                        </a:rPr>
                        <a:t>サービス</a:t>
                      </a:r>
                      <a:endParaRPr kumimoji="1" lang="en-US" altLang="ja-JP" sz="11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a:t>
                      </a:r>
                      <a:r>
                        <a:rPr kumimoji="1" lang="en-US" altLang="ja-JP" sz="1100" b="0" i="0" u="none" strike="noStrike" cap="none" normalizeH="0" baseline="0" dirty="0" smtClean="0">
                          <a:ln>
                            <a:noFill/>
                          </a:ln>
                          <a:solidFill>
                            <a:schemeClr val="tx1"/>
                          </a:solidFill>
                          <a:effectLst/>
                          <a:latin typeface="+mn-ea"/>
                          <a:ea typeface="+mn-ea"/>
                        </a:rPr>
                        <a:t>Sales Force Assistant</a:t>
                      </a:r>
                      <a:r>
                        <a:rPr kumimoji="1" lang="ja-JP" altLang="en-US" sz="1100" b="0" i="0" u="none" strike="noStrike" cap="none" normalizeH="0" baseline="0" dirty="0" smtClean="0">
                          <a:ln>
                            <a:noFill/>
                          </a:ln>
                          <a:solidFill>
                            <a:schemeClr val="tx1"/>
                          </a:solidFill>
                          <a:effectLst/>
                          <a:latin typeface="+mn-ea"/>
                          <a:ea typeface="+mn-ea"/>
                        </a:rPr>
                        <a:t>のみ）</a:t>
                      </a:r>
                      <a:endParaRPr kumimoji="1" lang="ja-JP" altLang="ja-JP" sz="1100" b="0" i="0" u="none" strike="noStrike" cap="none" normalizeH="0" baseline="0" dirty="0" smtClean="0">
                        <a:ln>
                          <a:noFill/>
                        </a:ln>
                        <a:solidFill>
                          <a:schemeClr val="tx1"/>
                        </a:solidFill>
                        <a:effectLst/>
                        <a:latin typeface="+mn-ea"/>
                        <a:ea typeface="+mn-ea"/>
                      </a:endParaRP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6E6E6"/>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ea"/>
                          <a:ea typeface="+mn-ea"/>
                        </a:rPr>
                        <a:t>2014</a:t>
                      </a:r>
                      <a:r>
                        <a:rPr kumimoji="1" lang="ja-JP" altLang="en-US" sz="1100" b="0" i="0" u="none" strike="noStrike" cap="none" normalizeH="0" baseline="0" dirty="0" smtClean="0">
                          <a:ln>
                            <a:noFill/>
                          </a:ln>
                          <a:solidFill>
                            <a:schemeClr val="tx1"/>
                          </a:solidFill>
                          <a:effectLst/>
                          <a:latin typeface="+mn-ea"/>
                          <a:ea typeface="+mn-ea"/>
                        </a:rPr>
                        <a:t>年</a:t>
                      </a:r>
                      <a:r>
                        <a:rPr kumimoji="1" lang="en-US" altLang="ja-JP" sz="1100" b="0" i="0" u="none" strike="noStrike" cap="none" normalizeH="0" baseline="0" dirty="0" smtClean="0">
                          <a:ln>
                            <a:noFill/>
                          </a:ln>
                          <a:solidFill>
                            <a:schemeClr val="tx1"/>
                          </a:solidFill>
                          <a:effectLst/>
                          <a:latin typeface="+mn-ea"/>
                          <a:ea typeface="+mn-ea"/>
                        </a:rPr>
                        <a:t>5</a:t>
                      </a:r>
                      <a:r>
                        <a:rPr kumimoji="1" lang="ja-JP" altLang="en-US" sz="1100" b="0" i="0" u="none" strike="noStrike" cap="none" normalizeH="0" baseline="0" dirty="0" smtClean="0">
                          <a:ln>
                            <a:noFill/>
                          </a:ln>
                          <a:solidFill>
                            <a:schemeClr val="tx1"/>
                          </a:solidFill>
                          <a:effectLst/>
                          <a:latin typeface="+mn-ea"/>
                          <a:ea typeface="+mn-ea"/>
                        </a:rPr>
                        <a:t>月</a:t>
                      </a:r>
                      <a:r>
                        <a:rPr kumimoji="1" lang="en-US" altLang="ja-JP" sz="1100" b="0" i="0" u="none" strike="noStrike" cap="none" normalizeH="0" baseline="0" dirty="0" smtClean="0">
                          <a:ln>
                            <a:noFill/>
                          </a:ln>
                          <a:solidFill>
                            <a:schemeClr val="tx1"/>
                          </a:solidFill>
                          <a:effectLst/>
                          <a:latin typeface="+mn-ea"/>
                          <a:ea typeface="+mn-ea"/>
                        </a:rPr>
                        <a:t>27</a:t>
                      </a:r>
                      <a:r>
                        <a:rPr kumimoji="1" lang="ja-JP" altLang="en-US" sz="1100" b="0" i="0" u="none" strike="noStrike" cap="none" normalizeH="0" baseline="0" dirty="0" smtClean="0">
                          <a:ln>
                            <a:noFill/>
                          </a:ln>
                          <a:solidFill>
                            <a:schemeClr val="tx1"/>
                          </a:solidFill>
                          <a:effectLst/>
                          <a:latin typeface="+mn-ea"/>
                          <a:ea typeface="+mn-ea"/>
                        </a:rPr>
                        <a:t>日（火）　</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夜間メンテナンスにより自動更新</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96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n-ea"/>
                          <a:ea typeface="+mn-ea"/>
                        </a:rPr>
                        <a:t>クラウド</a:t>
                      </a:r>
                      <a:r>
                        <a:rPr kumimoji="1" lang="ja-JP" altLang="ja-JP" sz="1100" b="1" i="0" u="none" strike="noStrike" cap="none" normalizeH="0" baseline="0" dirty="0" smtClean="0">
                          <a:ln>
                            <a:noFill/>
                          </a:ln>
                          <a:solidFill>
                            <a:schemeClr val="tx1"/>
                          </a:solidFill>
                          <a:effectLst/>
                          <a:latin typeface="+mn-ea"/>
                          <a:ea typeface="+mn-ea"/>
                        </a:rPr>
                        <a:t>サービス</a:t>
                      </a:r>
                      <a:r>
                        <a:rPr kumimoji="1" lang="ja-JP" altLang="ja-JP" sz="1100" b="0" i="0" u="none" strike="noStrike" cap="none" normalizeH="0" baseline="0" dirty="0" smtClean="0">
                          <a:ln>
                            <a:noFill/>
                          </a:ln>
                          <a:solidFill>
                            <a:schemeClr val="tx1"/>
                          </a:solidFill>
                          <a:effectLst/>
                          <a:latin typeface="+mn-ea"/>
                          <a:ea typeface="+mn-ea"/>
                        </a:rPr>
                        <a:t>（※）</a:t>
                      </a:r>
                      <a:endParaRPr kumimoji="1" lang="ja-JP" altLang="en-US" sz="11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a:t>
                      </a:r>
                      <a:r>
                        <a:rPr kumimoji="1" lang="en-US" altLang="ja-JP" sz="1100" b="0" i="0" u="none" strike="noStrike" cap="none" normalizeH="0" baseline="0" dirty="0" smtClean="0">
                          <a:ln>
                            <a:noFill/>
                          </a:ln>
                          <a:solidFill>
                            <a:schemeClr val="tx1"/>
                          </a:solidFill>
                          <a:effectLst/>
                          <a:latin typeface="+mn-ea"/>
                          <a:ea typeface="+mn-ea"/>
                        </a:rPr>
                        <a:t>Assistant</a:t>
                      </a:r>
                      <a:r>
                        <a:rPr kumimoji="1" lang="ja-JP" altLang="en-US" sz="1100" b="0" i="0" u="none" strike="noStrike" cap="none" normalizeH="0" baseline="0" dirty="0" smtClean="0">
                          <a:ln>
                            <a:noFill/>
                          </a:ln>
                          <a:solidFill>
                            <a:schemeClr val="tx1"/>
                          </a:solidFill>
                          <a:effectLst/>
                          <a:latin typeface="+mn-ea"/>
                          <a:ea typeface="+mn-ea"/>
                        </a:rPr>
                        <a:t>オプション含む）</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6E6E6"/>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ea"/>
                          <a:ea typeface="+mn-ea"/>
                        </a:rPr>
                        <a:t>2014</a:t>
                      </a:r>
                      <a:r>
                        <a:rPr kumimoji="1" lang="ja-JP" altLang="en-US" sz="1100" b="0" i="0" u="none" strike="noStrike" cap="none" normalizeH="0" baseline="0" dirty="0" smtClean="0">
                          <a:ln>
                            <a:noFill/>
                          </a:ln>
                          <a:solidFill>
                            <a:schemeClr val="tx1"/>
                          </a:solidFill>
                          <a:effectLst/>
                          <a:latin typeface="+mn-ea"/>
                          <a:ea typeface="+mn-ea"/>
                        </a:rPr>
                        <a:t>年</a:t>
                      </a:r>
                      <a:r>
                        <a:rPr kumimoji="1" lang="en-US" altLang="ja-JP" sz="1100" b="0" i="0" u="none" strike="noStrike" cap="none" normalizeH="0" baseline="0" dirty="0" smtClean="0">
                          <a:ln>
                            <a:noFill/>
                          </a:ln>
                          <a:solidFill>
                            <a:schemeClr val="tx1"/>
                          </a:solidFill>
                          <a:effectLst/>
                          <a:latin typeface="+mn-ea"/>
                          <a:ea typeface="+mn-ea"/>
                        </a:rPr>
                        <a:t>6</a:t>
                      </a:r>
                      <a:r>
                        <a:rPr kumimoji="1" lang="ja-JP" altLang="en-US" sz="1100" b="0" i="0" u="none" strike="noStrike" cap="none" normalizeH="0" baseline="0" dirty="0" smtClean="0">
                          <a:ln>
                            <a:noFill/>
                          </a:ln>
                          <a:solidFill>
                            <a:schemeClr val="tx1"/>
                          </a:solidFill>
                          <a:effectLst/>
                          <a:latin typeface="+mn-ea"/>
                          <a:ea typeface="+mn-ea"/>
                        </a:rPr>
                        <a:t>月</a:t>
                      </a:r>
                      <a:r>
                        <a:rPr kumimoji="1" lang="en-US" altLang="ja-JP" sz="1100" b="0" i="0" u="none" strike="noStrike" cap="none" normalizeH="0" baseline="0" dirty="0" smtClean="0">
                          <a:ln>
                            <a:noFill/>
                          </a:ln>
                          <a:solidFill>
                            <a:schemeClr val="tx1"/>
                          </a:solidFill>
                          <a:effectLst/>
                          <a:latin typeface="+mn-ea"/>
                          <a:ea typeface="+mn-ea"/>
                        </a:rPr>
                        <a:t>24</a:t>
                      </a:r>
                      <a:r>
                        <a:rPr kumimoji="1" lang="ja-JP" altLang="en-US" sz="1100" b="0" i="0" u="none" strike="noStrike" cap="none" normalizeH="0" baseline="0" dirty="0" smtClean="0">
                          <a:ln>
                            <a:noFill/>
                          </a:ln>
                          <a:solidFill>
                            <a:schemeClr val="tx1"/>
                          </a:solidFill>
                          <a:effectLst/>
                          <a:latin typeface="+mn-ea"/>
                          <a:ea typeface="+mn-ea"/>
                        </a:rPr>
                        <a:t>日（火）</a:t>
                      </a:r>
                      <a:endParaRPr kumimoji="1" lang="en-US" altLang="ja-JP" sz="11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ea"/>
                          <a:ea typeface="+mn-ea"/>
                        </a:rPr>
                        <a:t>夜間メンテナンスにより自動更新</a:t>
                      </a:r>
                    </a:p>
                  </a:txBody>
                  <a:tcPr marL="68587" marR="68587"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12" name="コンテンツ プレースホルダー 10"/>
          <p:cNvSpPr txBox="1">
            <a:spLocks/>
          </p:cNvSpPr>
          <p:nvPr/>
        </p:nvSpPr>
        <p:spPr>
          <a:xfrm>
            <a:off x="188640" y="5436097"/>
            <a:ext cx="6335713" cy="432047"/>
          </a:xfrm>
          <a:prstGeom prst="rect">
            <a:avLst/>
          </a:prstGeom>
        </p:spPr>
        <p:txBody>
          <a:bodyPr/>
          <a:lstStyle>
            <a:lvl1pPr marL="0" indent="0" algn="l" defTabSz="914400" rtl="0" eaLnBrk="1" latinLnBrk="0" hangingPunct="1">
              <a:spcBef>
                <a:spcPct val="20000"/>
              </a:spcBef>
              <a:buFontTx/>
              <a:buNone/>
              <a:defRPr kumimoji="1" sz="2400" b="1" kern="1200">
                <a:solidFill>
                  <a:schemeClr val="tx1"/>
                </a:solidFill>
                <a:latin typeface="+mn-lt"/>
                <a:ea typeface="+mn-ea"/>
                <a:cs typeface="+mn-cs"/>
              </a:defRPr>
            </a:lvl1pPr>
            <a:lvl2pPr marL="144000" indent="0" algn="l" defTabSz="914400" rtl="0" eaLnBrk="1" latinLnBrk="0" hangingPunct="1">
              <a:spcBef>
                <a:spcPct val="20000"/>
              </a:spcBef>
              <a:buFontTx/>
              <a:buNone/>
              <a:defRPr kumimoji="1" sz="1800" b="1" kern="1200">
                <a:solidFill>
                  <a:schemeClr val="tx1"/>
                </a:solidFill>
                <a:latin typeface="+mn-lt"/>
                <a:ea typeface="+mn-ea"/>
                <a:cs typeface="+mn-cs"/>
              </a:defRPr>
            </a:lvl2pPr>
            <a:lvl3pPr marL="216000" indent="0" algn="l" defTabSz="914400" rtl="0" eaLnBrk="1" latinLnBrk="0" hangingPunct="1">
              <a:spcBef>
                <a:spcPct val="20000"/>
              </a:spcBef>
              <a:buFontTx/>
              <a:buNone/>
              <a:defRPr kumimoji="1" sz="1400" kern="1200">
                <a:solidFill>
                  <a:schemeClr val="tx1"/>
                </a:solidFill>
                <a:latin typeface="+mn-lt"/>
                <a:ea typeface="+mn-ea"/>
                <a:cs typeface="+mn-cs"/>
              </a:defRPr>
            </a:lvl3pPr>
            <a:lvl4pPr marL="216000" indent="0" algn="l" defTabSz="914400" rtl="0" eaLnBrk="1" latinLnBrk="0" hangingPunct="1">
              <a:spcBef>
                <a:spcPct val="20000"/>
              </a:spcBef>
              <a:buFontTx/>
              <a:buNone/>
              <a:defRPr kumimoji="1" sz="105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3" fontAlgn="auto">
              <a:spcAft>
                <a:spcPts val="0"/>
              </a:spcAft>
              <a:defRPr/>
            </a:pPr>
            <a:r>
              <a:rPr lang="ja-JP" altLang="en-US" dirty="0" smtClean="0"/>
              <a:t>適用後のバージョンはそれぞれ以下の通りです。</a:t>
            </a:r>
            <a:endParaRPr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2" y="7075958"/>
            <a:ext cx="1348437" cy="183291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0" y="0"/>
            <a:ext cx="6858000" cy="11160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ja-JP" altLang="en-US" dirty="0"/>
          </a:p>
        </p:txBody>
      </p:sp>
      <p:sp>
        <p:nvSpPr>
          <p:cNvPr id="6" name="タイトル 5"/>
          <p:cNvSpPr>
            <a:spLocks noGrp="1"/>
          </p:cNvSpPr>
          <p:nvPr>
            <p:ph type="title"/>
          </p:nvPr>
        </p:nvSpPr>
        <p:spPr/>
        <p:txBody>
          <a:bodyPr rtlCol="0">
            <a:normAutofit/>
          </a:bodyPr>
          <a:lstStyle/>
          <a:p>
            <a:pPr eaLnBrk="1" fontAlgn="auto" hangingPunct="1">
              <a:spcAft>
                <a:spcPts val="0"/>
              </a:spcAft>
              <a:defRPr/>
            </a:pPr>
            <a:r>
              <a:rPr lang="en-US" altLang="ja-JP" dirty="0">
                <a:latin typeface="+mj-ea"/>
              </a:rPr>
              <a:t>Sales Force Assistant</a:t>
            </a:r>
            <a:endParaRPr lang="ja-JP" altLang="en-US" dirty="0">
              <a:latin typeface="+mj-ea"/>
            </a:endParaRPr>
          </a:p>
        </p:txBody>
      </p:sp>
      <p:sp>
        <p:nvSpPr>
          <p:cNvPr id="3" name="スライド番号プレースホルダー 2"/>
          <p:cNvSpPr>
            <a:spLocks noGrp="1"/>
          </p:cNvSpPr>
          <p:nvPr>
            <p:ph type="sldNum" sz="quarter" idx="16"/>
          </p:nvPr>
        </p:nvSpPr>
        <p:spPr>
          <a:xfrm>
            <a:off x="5805264" y="8622729"/>
            <a:ext cx="864096" cy="485775"/>
          </a:xfrm>
        </p:spPr>
        <p:txBody>
          <a:bodyPr/>
          <a:lstStyle/>
          <a:p>
            <a:pPr>
              <a:defRPr/>
            </a:pPr>
            <a:fld id="{FCA5B95A-E22F-4303-B742-C0E3B3094198}" type="slidenum">
              <a:rPr lang="ja-JP" altLang="en-US"/>
              <a:pPr>
                <a:defRPr/>
              </a:pPr>
              <a:t>4</a:t>
            </a:fld>
            <a:endParaRPr lang="ja-JP" altLang="en-US" dirty="0"/>
          </a:p>
        </p:txBody>
      </p:sp>
      <p:sp>
        <p:nvSpPr>
          <p:cNvPr id="6149" name="コンテンツ プレースホルダー 3"/>
          <p:cNvSpPr>
            <a:spLocks noGrp="1"/>
          </p:cNvSpPr>
          <p:nvPr>
            <p:ph sz="quarter" idx="13"/>
          </p:nvPr>
        </p:nvSpPr>
        <p:spPr bwMode="auto">
          <a:xfrm>
            <a:off x="276225" y="1187450"/>
            <a:ext cx="6392863" cy="7129463"/>
          </a:xfrm>
        </p:spPr>
        <p:txBody>
          <a:bodyPr wrap="square" numCol="1" anchor="t" anchorCtr="0" compatLnSpc="1">
            <a:prstTxWarp prst="textNoShape">
              <a:avLst/>
            </a:prstTxWarp>
          </a:bodyPr>
          <a:lstStyle/>
          <a:p>
            <a:pPr marL="0" indent="0" eaLnBrk="1" hangingPunct="1">
              <a:defRPr/>
            </a:pPr>
            <a:r>
              <a:rPr lang="en-US" altLang="ja-JP" dirty="0" smtClean="0"/>
              <a:t>1.</a:t>
            </a:r>
            <a:r>
              <a:rPr lang="ja-JP" altLang="ja-JP" dirty="0"/>
              <a:t>名刺</a:t>
            </a:r>
            <a:r>
              <a:rPr lang="en-US" altLang="ja-JP" dirty="0"/>
              <a:t>Scan</a:t>
            </a:r>
            <a:r>
              <a:rPr lang="ja-JP" altLang="ja-JP" dirty="0" smtClean="0"/>
              <a:t>機能</a:t>
            </a:r>
            <a:r>
              <a:rPr lang="ja-JP" altLang="en-US" dirty="0" smtClean="0"/>
              <a:t>の追加</a:t>
            </a:r>
            <a:endParaRPr lang="en-US" altLang="ja-JP" dirty="0" smtClean="0"/>
          </a:p>
        </p:txBody>
      </p:sp>
      <p:sp>
        <p:nvSpPr>
          <p:cNvPr id="17" name="コンテンツ プレースホルダー 10"/>
          <p:cNvSpPr txBox="1">
            <a:spLocks/>
          </p:cNvSpPr>
          <p:nvPr/>
        </p:nvSpPr>
        <p:spPr bwMode="auto">
          <a:xfrm>
            <a:off x="44624" y="2915816"/>
            <a:ext cx="666035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2159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lvl="3"/>
            <a:r>
              <a:rPr lang="ja-JP" altLang="ja-JP" sz="1100" dirty="0"/>
              <a:t>名刺</a:t>
            </a:r>
            <a:r>
              <a:rPr lang="en-US" altLang="ja-JP" sz="1100" dirty="0"/>
              <a:t>Scan</a:t>
            </a:r>
            <a:r>
              <a:rPr lang="ja-JP" altLang="ja-JP" sz="1100" dirty="0"/>
              <a:t>とは、複合機やスマートフォンなどでスキャンした名刺データを弊社指定の名刺管理ソフトを利用して文字認識（</a:t>
            </a:r>
            <a:r>
              <a:rPr lang="en-US" altLang="ja-JP" sz="1100" dirty="0"/>
              <a:t>OCR</a:t>
            </a:r>
            <a:r>
              <a:rPr lang="ja-JP" altLang="ja-JP" sz="1100" dirty="0"/>
              <a:t>）させ、連携を行うことで、記載された社名、氏名、住所、メールアドレスなど</a:t>
            </a:r>
            <a:r>
              <a:rPr lang="ja-JP" altLang="ja-JP" sz="1100" dirty="0" smtClean="0"/>
              <a:t>を</a:t>
            </a:r>
            <a:endParaRPr lang="en-US" altLang="ja-JP" sz="1100" dirty="0" smtClean="0"/>
          </a:p>
          <a:p>
            <a:pPr lvl="3"/>
            <a:r>
              <a:rPr lang="en-US" altLang="ja-JP" sz="1100" dirty="0" smtClean="0"/>
              <a:t>Sales </a:t>
            </a:r>
            <a:r>
              <a:rPr lang="en-US" altLang="ja-JP" sz="1100" dirty="0"/>
              <a:t>Force Assistant</a:t>
            </a:r>
            <a:r>
              <a:rPr lang="ja-JP" altLang="ja-JP" sz="1100" dirty="0"/>
              <a:t>に取り込みデータベース化する機能です。</a:t>
            </a:r>
          </a:p>
          <a:p>
            <a:r>
              <a:rPr lang="en-US" altLang="ja-JP" sz="1100" dirty="0"/>
              <a:t> </a:t>
            </a:r>
            <a:endParaRPr lang="ja-JP" altLang="ja-JP" sz="1100" dirty="0"/>
          </a:p>
          <a:p>
            <a:pPr lvl="3"/>
            <a:r>
              <a:rPr lang="ja-JP" altLang="ja-JP" sz="1100" dirty="0"/>
              <a:t>スキャンした名刺を</a:t>
            </a:r>
            <a:r>
              <a:rPr lang="en-US" altLang="ja-JP" sz="1100" dirty="0"/>
              <a:t>Sales Force Assistant</a:t>
            </a:r>
            <a:r>
              <a:rPr lang="ja-JP" altLang="ja-JP" sz="1100" dirty="0"/>
              <a:t>の顧客、パーソン情報として取り込みます</a:t>
            </a:r>
            <a:r>
              <a:rPr lang="ja-JP" altLang="ja-JP" sz="1100" dirty="0" smtClean="0"/>
              <a:t>。今</a:t>
            </a:r>
            <a:r>
              <a:rPr lang="ja-JP" altLang="ja-JP" sz="1100" dirty="0"/>
              <a:t>まで手入力で行なっていた顧客情報登録作業と比べ、大幅な時間短縮と省力化が可能となり、業務効率がアップします</a:t>
            </a:r>
            <a:r>
              <a:rPr lang="ja-JP" altLang="ja-JP" sz="1100" dirty="0" smtClean="0"/>
              <a:t>。</a:t>
            </a:r>
            <a:endParaRPr lang="en-US" altLang="ja-JP" sz="1100" dirty="0" smtClean="0"/>
          </a:p>
          <a:p>
            <a:pPr lvl="3"/>
            <a:r>
              <a:rPr lang="ja-JP" altLang="ja-JP" sz="1100" dirty="0" smtClean="0"/>
              <a:t>また他社サービスに見られるオペレーターによる人力</a:t>
            </a:r>
            <a:r>
              <a:rPr lang="en-US" altLang="ja-JP" sz="1100" dirty="0" smtClean="0"/>
              <a:t>OCR</a:t>
            </a:r>
            <a:r>
              <a:rPr lang="ja-JP" altLang="ja-JP" sz="1100" dirty="0" smtClean="0"/>
              <a:t>を介さないことで、名刺情報の登録をスピードアップし、名刺情報をその日の</a:t>
            </a:r>
            <a:r>
              <a:rPr lang="en-US" altLang="ja-JP" sz="1100" dirty="0" smtClean="0"/>
              <a:t>DMV</a:t>
            </a:r>
            <a:r>
              <a:rPr lang="ja-JP" altLang="ja-JP" sz="1100" dirty="0" smtClean="0"/>
              <a:t>（</a:t>
            </a:r>
            <a:r>
              <a:rPr lang="en-US" altLang="ja-JP" sz="1100" dirty="0" smtClean="0"/>
              <a:t>Daily Monitoring View</a:t>
            </a:r>
            <a:r>
              <a:rPr lang="ja-JP" altLang="ja-JP" sz="1100" dirty="0" smtClean="0"/>
              <a:t>）入力などにすぐに利用できます。</a:t>
            </a:r>
          </a:p>
          <a:p>
            <a:r>
              <a:rPr lang="en-US" altLang="ja-JP" sz="1100" dirty="0"/>
              <a:t> </a:t>
            </a:r>
            <a:endParaRPr lang="ja-JP" altLang="ja-JP" sz="1100" dirty="0"/>
          </a:p>
          <a:p>
            <a:pPr lvl="3"/>
            <a:r>
              <a:rPr lang="ja-JP" altLang="ja-JP" sz="1100" dirty="0"/>
              <a:t>また、名刺</a:t>
            </a:r>
            <a:r>
              <a:rPr lang="en-US" altLang="ja-JP" sz="1100" dirty="0"/>
              <a:t>Scan</a:t>
            </a:r>
            <a:r>
              <a:rPr lang="ja-JP" altLang="ja-JP" sz="1100" dirty="0"/>
              <a:t>機能は、単なる名刺共有ツールではありません。</a:t>
            </a:r>
            <a:r>
              <a:rPr lang="en-US" altLang="ja-JP" sz="1100" dirty="0"/>
              <a:t>Sales Force Assistant</a:t>
            </a:r>
            <a:r>
              <a:rPr lang="ja-JP" altLang="ja-JP" sz="1100" dirty="0"/>
              <a:t>のデータベースに登録することで、アシスタントが営業担当者の訪問のヌケモレを教えてくれたり、スマートデバイスの地図に顧客情報をプロットしてくれたりします。名刺をキーに営業活動をアシストすることで、情報共有を超えた情報活用を実現します。</a:t>
            </a:r>
          </a:p>
        </p:txBody>
      </p:sp>
      <p:sp>
        <p:nvSpPr>
          <p:cNvPr id="27" name="角丸四角形 26"/>
          <p:cNvSpPr/>
          <p:nvPr/>
        </p:nvSpPr>
        <p:spPr>
          <a:xfrm>
            <a:off x="333375" y="1763688"/>
            <a:ext cx="6119813" cy="6318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ja-JP" altLang="en-US" sz="1100" dirty="0"/>
              <a:t>使用可能な製品：</a:t>
            </a:r>
            <a:r>
              <a:rPr lang="ja-JP" altLang="en-US" sz="1100" dirty="0">
                <a:solidFill>
                  <a:srgbClr val="000000"/>
                </a:solidFill>
                <a:latin typeface="ＭＳ Ｐゴシック"/>
              </a:rPr>
              <a:t> </a:t>
            </a:r>
            <a:endParaRPr lang="en-US" altLang="ja-JP" sz="1100" dirty="0">
              <a:solidFill>
                <a:srgbClr val="000000"/>
              </a:solidFill>
              <a:latin typeface="ＭＳ Ｐゴシック"/>
            </a:endParaRPr>
          </a:p>
          <a:p>
            <a:pPr fontAlgn="auto">
              <a:spcBef>
                <a:spcPts val="0"/>
              </a:spcBef>
              <a:spcAft>
                <a:spcPts val="0"/>
              </a:spcAft>
              <a:defRPr/>
            </a:pPr>
            <a:r>
              <a:rPr lang="en-US" altLang="ja-JP" sz="1100" dirty="0">
                <a:solidFill>
                  <a:srgbClr val="000000"/>
                </a:solidFill>
                <a:latin typeface="ＭＳ Ｐゴシック"/>
              </a:rPr>
              <a:t>Sales Force Assistant</a:t>
            </a:r>
            <a:r>
              <a:rPr lang="ja-JP" altLang="en-US" sz="1100" dirty="0">
                <a:solidFill>
                  <a:srgbClr val="000000"/>
                </a:solidFill>
                <a:latin typeface="ＭＳ Ｐゴシック"/>
              </a:rPr>
              <a:t>サービス、顧客創造日報シリーズ＋</a:t>
            </a:r>
            <a:r>
              <a:rPr lang="en-US" altLang="ja-JP" sz="1100" dirty="0">
                <a:solidFill>
                  <a:srgbClr val="000000"/>
                </a:solidFill>
                <a:latin typeface="ＭＳ Ｐゴシック"/>
              </a:rPr>
              <a:t>Assistant</a:t>
            </a:r>
            <a:r>
              <a:rPr lang="ja-JP" altLang="en-US" sz="1100" dirty="0">
                <a:solidFill>
                  <a:srgbClr val="000000"/>
                </a:solidFill>
                <a:latin typeface="ＭＳ Ｐゴシック"/>
              </a:rPr>
              <a:t>オプション</a:t>
            </a:r>
          </a:p>
        </p:txBody>
      </p:sp>
      <p:pic>
        <p:nvPicPr>
          <p:cNvPr id="719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880" y="5220072"/>
            <a:ext cx="1337419" cy="203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図 29"/>
          <p:cNvPicPr/>
          <p:nvPr/>
        </p:nvPicPr>
        <p:blipFill>
          <a:blip r:embed="rId5" cstate="print">
            <a:extLst>
              <a:ext uri="{28A0092B-C50C-407E-A947-70E740481C1C}">
                <a14:useLocalDpi xmlns:a14="http://schemas.microsoft.com/office/drawing/2010/main" val="0"/>
              </a:ext>
            </a:extLst>
          </a:blip>
          <a:stretch>
            <a:fillRect/>
          </a:stretch>
        </p:blipFill>
        <p:spPr>
          <a:xfrm>
            <a:off x="4071714" y="5237686"/>
            <a:ext cx="2520132" cy="1710578"/>
          </a:xfrm>
          <a:prstGeom prst="rect">
            <a:avLst/>
          </a:prstGeom>
          <a:solidFill>
            <a:schemeClr val="tx1">
              <a:lumMod val="50000"/>
              <a:lumOff val="50000"/>
            </a:schemeClr>
          </a:solidFill>
          <a:ln>
            <a:solidFill>
              <a:schemeClr val="tx1">
                <a:lumMod val="50000"/>
                <a:lumOff val="50000"/>
              </a:schemeClr>
            </a:solidFill>
          </a:ln>
        </p:spPr>
      </p:pic>
      <p:pic>
        <p:nvPicPr>
          <p:cNvPr id="719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32" y="5220072"/>
            <a:ext cx="212513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ストライプ矢印 37"/>
          <p:cNvSpPr/>
          <p:nvPr/>
        </p:nvSpPr>
        <p:spPr>
          <a:xfrm>
            <a:off x="3717032" y="5580112"/>
            <a:ext cx="504056" cy="458233"/>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トライプ矢印 40"/>
          <p:cNvSpPr/>
          <p:nvPr/>
        </p:nvSpPr>
        <p:spPr>
          <a:xfrm>
            <a:off x="2060848" y="5580112"/>
            <a:ext cx="504056" cy="458233"/>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コンテンツ プレースホルダー 3"/>
          <p:cNvSpPr txBox="1">
            <a:spLocks/>
          </p:cNvSpPr>
          <p:nvPr/>
        </p:nvSpPr>
        <p:spPr bwMode="auto">
          <a:xfrm>
            <a:off x="-8334" y="2483768"/>
            <a:ext cx="64103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42875" indent="314325" algn="l" rtl="0" eaLnBrk="0" fontAlgn="base" hangingPunct="0">
              <a:spcBef>
                <a:spcPct val="20000"/>
              </a:spcBef>
              <a:spcAft>
                <a:spcPct val="0"/>
              </a:spcAft>
              <a:defRPr b="1">
                <a:solidFill>
                  <a:schemeClr val="tx1"/>
                </a:solidFill>
                <a:latin typeface="+mn-lt"/>
                <a:ea typeface="+mn-ea"/>
              </a:defRPr>
            </a:lvl2pPr>
            <a:lvl3pPr marL="215900" indent="698500" algn="l" rtl="0" eaLnBrk="0" fontAlgn="base" hangingPunct="0">
              <a:lnSpc>
                <a:spcPct val="110000"/>
              </a:lnSpc>
              <a:spcBef>
                <a:spcPct val="20000"/>
              </a:spcBef>
              <a:spcAft>
                <a:spcPct val="0"/>
              </a:spcAft>
              <a:defRPr sz="1200">
                <a:solidFill>
                  <a:schemeClr val="tx1"/>
                </a:solidFill>
                <a:latin typeface="+mn-lt"/>
                <a:ea typeface="+mn-ea"/>
              </a:defRPr>
            </a:lvl3pPr>
            <a:lvl4pPr marL="215900" indent="1155700" algn="l" rtl="0" eaLnBrk="0" fontAlgn="base" hangingPunct="0">
              <a:lnSpc>
                <a:spcPct val="110000"/>
              </a:lnSpc>
              <a:spcBef>
                <a:spcPct val="20000"/>
              </a:spcBef>
              <a:spcAft>
                <a:spcPct val="0"/>
              </a:spcAft>
              <a:defRPr sz="1000">
                <a:solidFill>
                  <a:schemeClr val="tx1"/>
                </a:solidFill>
                <a:latin typeface="+mn-lt"/>
                <a:ea typeface="+mn-ea"/>
              </a:defRPr>
            </a:lvl4pPr>
            <a:lvl5pPr marL="431800" indent="1397000" algn="l" rtl="0" eaLnBrk="0" fontAlgn="base" hangingPunct="0">
              <a:spcBef>
                <a:spcPts val="800"/>
              </a:spcBef>
              <a:spcAft>
                <a:spcPct val="0"/>
              </a:spcAft>
              <a:defRPr sz="1000">
                <a:solidFill>
                  <a:srgbClr val="7F7F7F"/>
                </a:solidFill>
                <a:latin typeface="+mn-lt"/>
                <a:ea typeface="+mn-ea"/>
              </a:defRPr>
            </a:lvl5pPr>
            <a:lvl6pPr marL="889000" indent="1397000" algn="l" rtl="0" eaLnBrk="0" fontAlgn="base" hangingPunct="0">
              <a:spcBef>
                <a:spcPts val="800"/>
              </a:spcBef>
              <a:spcAft>
                <a:spcPct val="0"/>
              </a:spcAft>
              <a:defRPr sz="1000">
                <a:solidFill>
                  <a:srgbClr val="7F7F7F"/>
                </a:solidFill>
                <a:latin typeface="+mn-lt"/>
                <a:ea typeface="+mn-ea"/>
              </a:defRPr>
            </a:lvl6pPr>
            <a:lvl7pPr marL="1346200" indent="1397000" algn="l" rtl="0" eaLnBrk="0" fontAlgn="base" hangingPunct="0">
              <a:spcBef>
                <a:spcPts val="800"/>
              </a:spcBef>
              <a:spcAft>
                <a:spcPct val="0"/>
              </a:spcAft>
              <a:defRPr sz="1000">
                <a:solidFill>
                  <a:srgbClr val="7F7F7F"/>
                </a:solidFill>
                <a:latin typeface="+mn-lt"/>
                <a:ea typeface="+mn-ea"/>
              </a:defRPr>
            </a:lvl7pPr>
            <a:lvl8pPr marL="1803400" indent="1397000" algn="l" rtl="0" eaLnBrk="0" fontAlgn="base" hangingPunct="0">
              <a:spcBef>
                <a:spcPts val="800"/>
              </a:spcBef>
              <a:spcAft>
                <a:spcPct val="0"/>
              </a:spcAft>
              <a:defRPr sz="1000">
                <a:solidFill>
                  <a:srgbClr val="7F7F7F"/>
                </a:solidFill>
                <a:latin typeface="+mn-lt"/>
                <a:ea typeface="+mn-ea"/>
              </a:defRPr>
            </a:lvl8pPr>
            <a:lvl9pPr marL="2260600" indent="1397000" algn="l" rtl="0" eaLnBrk="0" fontAlgn="base" hangingPunct="0">
              <a:spcBef>
                <a:spcPts val="800"/>
              </a:spcBef>
              <a:spcAft>
                <a:spcPct val="0"/>
              </a:spcAft>
              <a:defRPr sz="1000">
                <a:solidFill>
                  <a:srgbClr val="7F7F7F"/>
                </a:solidFill>
                <a:latin typeface="+mn-lt"/>
                <a:ea typeface="+mn-ea"/>
              </a:defRPr>
            </a:lvl9pPr>
          </a:lstStyle>
          <a:p>
            <a:pPr marL="0" indent="0" eaLnBrk="1" hangingPunct="1">
              <a:defRPr/>
            </a:pPr>
            <a:r>
              <a:rPr lang="ja-JP" altLang="en-US" sz="2000" kern="0" dirty="0" smtClean="0">
                <a:latin typeface="ＭＳ Ｐゴシック" pitchFamily="50" charset="-128"/>
              </a:rPr>
              <a:t>　 </a:t>
            </a:r>
            <a:r>
              <a:rPr lang="en-US" altLang="ja-JP" sz="1800" kern="0" dirty="0" smtClean="0">
                <a:latin typeface="ＭＳ Ｐゴシック" pitchFamily="50" charset="-128"/>
              </a:rPr>
              <a:t>1-1.</a:t>
            </a:r>
            <a:r>
              <a:rPr lang="ja-JP" altLang="ja-JP" sz="1800" dirty="0"/>
              <a:t>名刺</a:t>
            </a:r>
            <a:r>
              <a:rPr lang="en-US" altLang="ja-JP" sz="1800" dirty="0"/>
              <a:t>Scan</a:t>
            </a:r>
            <a:r>
              <a:rPr lang="ja-JP" altLang="ja-JP" sz="1800" dirty="0"/>
              <a:t>とは</a:t>
            </a:r>
            <a:endParaRPr lang="ja-JP" altLang="en-US" sz="1800" kern="0" dirty="0" smtClean="0">
              <a:latin typeface="ＭＳ Ｐゴシック" pitchFamily="50" charset="-128"/>
            </a:endParaRPr>
          </a:p>
        </p:txBody>
      </p:sp>
      <p:sp>
        <p:nvSpPr>
          <p:cNvPr id="23" name="テキスト ボックス 7745"/>
          <p:cNvSpPr txBox="1"/>
          <p:nvPr/>
        </p:nvSpPr>
        <p:spPr>
          <a:xfrm>
            <a:off x="5301208" y="6228184"/>
            <a:ext cx="1429941" cy="441867"/>
          </a:xfrm>
          <a:prstGeom prst="rect">
            <a:avLst/>
          </a:prstGeom>
          <a:solidFill>
            <a:srgbClr val="0070C0"/>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anchor="ctr"/>
          <a:lstStyle/>
          <a:p>
            <a:pPr algn="ctr">
              <a:spcAft>
                <a:spcPts val="0"/>
              </a:spcAft>
              <a:defRPr/>
            </a:pPr>
            <a:r>
              <a:rPr lang="ja-JP" altLang="en-US" sz="1050" kern="100" dirty="0" smtClean="0">
                <a:solidFill>
                  <a:schemeClr val="bg1"/>
                </a:solidFill>
                <a:latin typeface="ＭＳ ゴシック"/>
                <a:ea typeface="ＭＳ ゴシック"/>
                <a:cs typeface="Times New Roman"/>
              </a:rPr>
              <a:t>名刺一覧画面</a:t>
            </a:r>
            <a:endParaRPr lang="ja-JP" sz="1050" kern="100" dirty="0">
              <a:solidFill>
                <a:schemeClr val="bg1"/>
              </a:solidFill>
              <a:latin typeface="ＭＳ ゴシック"/>
              <a:ea typeface="ＭＳ ゴシック"/>
              <a:cs typeface="Times New Roman"/>
            </a:endParaRPr>
          </a:p>
        </p:txBody>
      </p:sp>
      <p:sp>
        <p:nvSpPr>
          <p:cNvPr id="45" name="ストライプ矢印 44"/>
          <p:cNvSpPr/>
          <p:nvPr/>
        </p:nvSpPr>
        <p:spPr>
          <a:xfrm rot="5400000">
            <a:off x="5422313" y="6755151"/>
            <a:ext cx="504056" cy="458233"/>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7745"/>
          <p:cNvSpPr txBox="1"/>
          <p:nvPr/>
        </p:nvSpPr>
        <p:spPr>
          <a:xfrm>
            <a:off x="4221088" y="8316416"/>
            <a:ext cx="1429941" cy="441867"/>
          </a:xfrm>
          <a:prstGeom prst="rect">
            <a:avLst/>
          </a:prstGeom>
          <a:solidFill>
            <a:srgbClr val="0070C0"/>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anchor="ctr"/>
          <a:lstStyle/>
          <a:p>
            <a:pPr algn="ctr">
              <a:spcAft>
                <a:spcPts val="0"/>
              </a:spcAft>
              <a:defRPr/>
            </a:pPr>
            <a:r>
              <a:rPr lang="ja-JP" altLang="en-US" sz="1050" kern="100" dirty="0" smtClean="0">
                <a:solidFill>
                  <a:schemeClr val="bg1"/>
                </a:solidFill>
                <a:latin typeface="ＭＳ ゴシック"/>
                <a:ea typeface="ＭＳ ゴシック"/>
                <a:cs typeface="Times New Roman"/>
              </a:rPr>
              <a:t>名刺取込通知</a:t>
            </a:r>
            <a:endParaRPr lang="ja-JP" sz="1050" kern="100" dirty="0">
              <a:solidFill>
                <a:schemeClr val="bg1"/>
              </a:solidFill>
              <a:latin typeface="ＭＳ ゴシック"/>
              <a:ea typeface="ＭＳ ゴシック"/>
              <a:cs typeface="Times New Roman"/>
            </a:endParaRPr>
          </a:p>
        </p:txBody>
      </p:sp>
      <p:pic>
        <p:nvPicPr>
          <p:cNvPr id="18"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632" y="7596336"/>
            <a:ext cx="7921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a:spLocks noChangeArrowheads="1"/>
          </p:cNvSpPr>
          <p:nvPr/>
        </p:nvSpPr>
        <p:spPr bwMode="auto">
          <a:xfrm>
            <a:off x="779832" y="7740352"/>
            <a:ext cx="677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spcBef>
                <a:spcPct val="0"/>
              </a:spcBef>
            </a:pPr>
            <a:r>
              <a:rPr lang="ja-JP" altLang="en-US" sz="1100" b="0" dirty="0"/>
              <a:t>注意：</a:t>
            </a:r>
            <a:endParaRPr lang="en-US" altLang="ja-JP" sz="1100" b="0" dirty="0"/>
          </a:p>
          <a:p>
            <a:pPr eaLnBrk="1" hangingPunct="1">
              <a:spcBef>
                <a:spcPct val="0"/>
              </a:spcBef>
            </a:pPr>
            <a:endParaRPr lang="ja-JP" altLang="en-US" sz="1100" b="0" dirty="0"/>
          </a:p>
        </p:txBody>
      </p:sp>
      <p:sp>
        <p:nvSpPr>
          <p:cNvPr id="20" name="テキスト ボックス 18"/>
          <p:cNvSpPr txBox="1">
            <a:spLocks noChangeArrowheads="1"/>
          </p:cNvSpPr>
          <p:nvPr/>
        </p:nvSpPr>
        <p:spPr bwMode="auto">
          <a:xfrm>
            <a:off x="1196752" y="7754404"/>
            <a:ext cx="3565006"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lvl="0"/>
            <a:r>
              <a:rPr lang="ja-JP" altLang="ja-JP" sz="1100" b="0" dirty="0"/>
              <a:t>名刺</a:t>
            </a:r>
            <a:r>
              <a:rPr lang="en-US" altLang="ja-JP" sz="1100" b="0" dirty="0"/>
              <a:t>Scan</a:t>
            </a:r>
            <a:r>
              <a:rPr lang="ja-JP" altLang="ja-JP" sz="1100" b="0" dirty="0"/>
              <a:t>機能の利用には</a:t>
            </a:r>
            <a:r>
              <a:rPr lang="ja-JP" altLang="ja-JP" sz="1100" b="0" dirty="0" smtClean="0"/>
              <a:t>、</a:t>
            </a:r>
            <a:endParaRPr lang="en-US" altLang="ja-JP" sz="1100" b="0" dirty="0" smtClean="0"/>
          </a:p>
          <a:p>
            <a:pPr lvl="0"/>
            <a:r>
              <a:rPr lang="ja-JP" altLang="ja-JP" sz="1100" b="0" dirty="0" smtClean="0"/>
              <a:t>別途</a:t>
            </a:r>
            <a:r>
              <a:rPr lang="ja-JP" altLang="ja-JP" sz="1100" b="0" dirty="0"/>
              <a:t>「やさしく名刺ファイリング</a:t>
            </a:r>
            <a:r>
              <a:rPr lang="en-US" altLang="ja-JP" sz="1100" b="0" dirty="0"/>
              <a:t> PRO</a:t>
            </a:r>
            <a:r>
              <a:rPr lang="ja-JP" altLang="ja-JP" sz="1100" b="0" dirty="0"/>
              <a:t>」</a:t>
            </a:r>
            <a:r>
              <a:rPr lang="en-US" altLang="ja-JP" sz="1100" b="0" dirty="0"/>
              <a:t>v.13.0</a:t>
            </a:r>
            <a:r>
              <a:rPr lang="ja-JP" altLang="ja-JP" sz="1100" b="0" dirty="0" smtClean="0"/>
              <a:t>以降の購入</a:t>
            </a:r>
            <a:r>
              <a:rPr lang="ja-JP" altLang="ja-JP" sz="1100" b="0" dirty="0"/>
              <a:t>が必要です。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6"/>
          </p:nvPr>
        </p:nvSpPr>
        <p:spPr>
          <a:xfrm>
            <a:off x="4914900" y="8550275"/>
            <a:ext cx="1600200" cy="485775"/>
          </a:xfrm>
        </p:spPr>
        <p:txBody>
          <a:bodyPr/>
          <a:lstStyle/>
          <a:p>
            <a:pPr>
              <a:defRPr/>
            </a:pPr>
            <a:fld id="{FCA5B95A-E22F-4303-B742-C0E3B3094198}" type="slidenum">
              <a:rPr lang="ja-JP" altLang="en-US"/>
              <a:pPr>
                <a:defRPr/>
              </a:pPr>
              <a:t>5</a:t>
            </a:fld>
            <a:endParaRPr lang="ja-JP" altLang="en-US" dirty="0"/>
          </a:p>
        </p:txBody>
      </p:sp>
      <p:sp>
        <p:nvSpPr>
          <p:cNvPr id="17" name="コンテンツ プレースホルダー 10"/>
          <p:cNvSpPr txBox="1">
            <a:spLocks/>
          </p:cNvSpPr>
          <p:nvPr/>
        </p:nvSpPr>
        <p:spPr bwMode="auto">
          <a:xfrm>
            <a:off x="236375" y="971600"/>
            <a:ext cx="6385247" cy="69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2159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lvl="3"/>
            <a:r>
              <a:rPr lang="ja-JP" altLang="ja-JP" sz="1100" dirty="0" smtClean="0">
                <a:latin typeface="+mn-ea"/>
                <a:ea typeface="+mn-ea"/>
              </a:rPr>
              <a:t>名刺</a:t>
            </a:r>
            <a:r>
              <a:rPr lang="ja-JP" altLang="ja-JP" sz="1100" dirty="0">
                <a:latin typeface="+mn-ea"/>
                <a:ea typeface="+mn-ea"/>
              </a:rPr>
              <a:t>管理ソフトにて転送した</a:t>
            </a:r>
            <a:r>
              <a:rPr lang="ja-JP" altLang="ja-JP" sz="1100" dirty="0" smtClean="0">
                <a:latin typeface="+mn-ea"/>
                <a:ea typeface="+mn-ea"/>
              </a:rPr>
              <a:t>ユーザー毎</a:t>
            </a:r>
            <a:r>
              <a:rPr lang="ja-JP" altLang="ja-JP" sz="1100" dirty="0">
                <a:latin typeface="+mn-ea"/>
                <a:ea typeface="+mn-ea"/>
              </a:rPr>
              <a:t>に名刺管理ソフトから</a:t>
            </a:r>
            <a:r>
              <a:rPr lang="ja-JP" altLang="ja-JP" sz="1100" dirty="0" smtClean="0">
                <a:latin typeface="+mn-ea"/>
                <a:ea typeface="+mn-ea"/>
              </a:rPr>
              <a:t>の転送</a:t>
            </a:r>
            <a:r>
              <a:rPr lang="ja-JP" altLang="ja-JP" sz="1100" dirty="0">
                <a:latin typeface="+mn-ea"/>
                <a:ea typeface="+mn-ea"/>
              </a:rPr>
              <a:t>日時、名刺枚数</a:t>
            </a:r>
            <a:r>
              <a:rPr lang="ja-JP" altLang="ja-JP" sz="1100" dirty="0" smtClean="0">
                <a:latin typeface="+mn-ea"/>
                <a:ea typeface="+mn-ea"/>
              </a:rPr>
              <a:t>、</a:t>
            </a:r>
            <a:endParaRPr lang="en-US" altLang="ja-JP" sz="1100" dirty="0" smtClean="0">
              <a:latin typeface="+mn-ea"/>
              <a:ea typeface="+mn-ea"/>
            </a:endParaRPr>
          </a:p>
          <a:p>
            <a:pPr lvl="3"/>
            <a:r>
              <a:rPr lang="ja-JP" altLang="ja-JP" sz="1100" dirty="0" smtClean="0">
                <a:latin typeface="+mn-ea"/>
                <a:ea typeface="+mn-ea"/>
              </a:rPr>
              <a:t>名刺</a:t>
            </a:r>
            <a:r>
              <a:rPr lang="ja-JP" altLang="ja-JP" sz="1100" dirty="0">
                <a:latin typeface="+mn-ea"/>
                <a:ea typeface="+mn-ea"/>
              </a:rPr>
              <a:t>管理ソフト名が表示されます。</a:t>
            </a:r>
          </a:p>
          <a:p>
            <a:pPr lvl="3"/>
            <a:r>
              <a:rPr lang="ja-JP" altLang="ja-JP" sz="1100" dirty="0">
                <a:latin typeface="+mn-ea"/>
                <a:ea typeface="+mn-ea"/>
              </a:rPr>
              <a:t>クリックすると、対象の名刺</a:t>
            </a:r>
            <a:r>
              <a:rPr lang="en-US" altLang="ja-JP" sz="1100" dirty="0">
                <a:latin typeface="+mn-ea"/>
                <a:ea typeface="+mn-ea"/>
              </a:rPr>
              <a:t>Scan</a:t>
            </a:r>
            <a:r>
              <a:rPr lang="ja-JP" altLang="ja-JP" sz="1100" dirty="0">
                <a:latin typeface="+mn-ea"/>
                <a:ea typeface="+mn-ea"/>
              </a:rPr>
              <a:t>情報の「名刺一覧」画面が表示されます。</a:t>
            </a:r>
          </a:p>
        </p:txBody>
      </p:sp>
      <p:sp>
        <p:nvSpPr>
          <p:cNvPr id="42" name="コンテンツ プレースホルダー 3"/>
          <p:cNvSpPr txBox="1">
            <a:spLocks/>
          </p:cNvSpPr>
          <p:nvPr/>
        </p:nvSpPr>
        <p:spPr bwMode="auto">
          <a:xfrm>
            <a:off x="167482" y="442963"/>
            <a:ext cx="64103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42875" indent="314325" algn="l" rtl="0" eaLnBrk="0" fontAlgn="base" hangingPunct="0">
              <a:spcBef>
                <a:spcPct val="20000"/>
              </a:spcBef>
              <a:spcAft>
                <a:spcPct val="0"/>
              </a:spcAft>
              <a:defRPr b="1">
                <a:solidFill>
                  <a:schemeClr val="tx1"/>
                </a:solidFill>
                <a:latin typeface="+mn-lt"/>
                <a:ea typeface="+mn-ea"/>
              </a:defRPr>
            </a:lvl2pPr>
            <a:lvl3pPr marL="215900" indent="698500" algn="l" rtl="0" eaLnBrk="0" fontAlgn="base" hangingPunct="0">
              <a:lnSpc>
                <a:spcPct val="110000"/>
              </a:lnSpc>
              <a:spcBef>
                <a:spcPct val="20000"/>
              </a:spcBef>
              <a:spcAft>
                <a:spcPct val="0"/>
              </a:spcAft>
              <a:defRPr sz="1200">
                <a:solidFill>
                  <a:schemeClr val="tx1"/>
                </a:solidFill>
                <a:latin typeface="+mn-lt"/>
                <a:ea typeface="+mn-ea"/>
              </a:defRPr>
            </a:lvl3pPr>
            <a:lvl4pPr marL="215900" indent="1155700" algn="l" rtl="0" eaLnBrk="0" fontAlgn="base" hangingPunct="0">
              <a:lnSpc>
                <a:spcPct val="110000"/>
              </a:lnSpc>
              <a:spcBef>
                <a:spcPct val="20000"/>
              </a:spcBef>
              <a:spcAft>
                <a:spcPct val="0"/>
              </a:spcAft>
              <a:defRPr sz="1000">
                <a:solidFill>
                  <a:schemeClr val="tx1"/>
                </a:solidFill>
                <a:latin typeface="+mn-lt"/>
                <a:ea typeface="+mn-ea"/>
              </a:defRPr>
            </a:lvl4pPr>
            <a:lvl5pPr marL="431800" indent="1397000" algn="l" rtl="0" eaLnBrk="0" fontAlgn="base" hangingPunct="0">
              <a:spcBef>
                <a:spcPts val="800"/>
              </a:spcBef>
              <a:spcAft>
                <a:spcPct val="0"/>
              </a:spcAft>
              <a:defRPr sz="1000">
                <a:solidFill>
                  <a:srgbClr val="7F7F7F"/>
                </a:solidFill>
                <a:latin typeface="+mn-lt"/>
                <a:ea typeface="+mn-ea"/>
              </a:defRPr>
            </a:lvl5pPr>
            <a:lvl6pPr marL="889000" indent="1397000" algn="l" rtl="0" eaLnBrk="0" fontAlgn="base" hangingPunct="0">
              <a:spcBef>
                <a:spcPts val="800"/>
              </a:spcBef>
              <a:spcAft>
                <a:spcPct val="0"/>
              </a:spcAft>
              <a:defRPr sz="1000">
                <a:solidFill>
                  <a:srgbClr val="7F7F7F"/>
                </a:solidFill>
                <a:latin typeface="+mn-lt"/>
                <a:ea typeface="+mn-ea"/>
              </a:defRPr>
            </a:lvl6pPr>
            <a:lvl7pPr marL="1346200" indent="1397000" algn="l" rtl="0" eaLnBrk="0" fontAlgn="base" hangingPunct="0">
              <a:spcBef>
                <a:spcPts val="800"/>
              </a:spcBef>
              <a:spcAft>
                <a:spcPct val="0"/>
              </a:spcAft>
              <a:defRPr sz="1000">
                <a:solidFill>
                  <a:srgbClr val="7F7F7F"/>
                </a:solidFill>
                <a:latin typeface="+mn-lt"/>
                <a:ea typeface="+mn-ea"/>
              </a:defRPr>
            </a:lvl7pPr>
            <a:lvl8pPr marL="1803400" indent="1397000" algn="l" rtl="0" eaLnBrk="0" fontAlgn="base" hangingPunct="0">
              <a:spcBef>
                <a:spcPts val="800"/>
              </a:spcBef>
              <a:spcAft>
                <a:spcPct val="0"/>
              </a:spcAft>
              <a:defRPr sz="1000">
                <a:solidFill>
                  <a:srgbClr val="7F7F7F"/>
                </a:solidFill>
                <a:latin typeface="+mn-lt"/>
                <a:ea typeface="+mn-ea"/>
              </a:defRPr>
            </a:lvl8pPr>
            <a:lvl9pPr marL="2260600" indent="1397000" algn="l" rtl="0" eaLnBrk="0" fontAlgn="base" hangingPunct="0">
              <a:spcBef>
                <a:spcPts val="800"/>
              </a:spcBef>
              <a:spcAft>
                <a:spcPct val="0"/>
              </a:spcAft>
              <a:defRPr sz="1000">
                <a:solidFill>
                  <a:srgbClr val="7F7F7F"/>
                </a:solidFill>
                <a:latin typeface="+mn-lt"/>
                <a:ea typeface="+mn-ea"/>
              </a:defRPr>
            </a:lvl9pPr>
          </a:lstStyle>
          <a:p>
            <a:pPr marL="0" indent="0" eaLnBrk="1" hangingPunct="1">
              <a:defRPr/>
            </a:pPr>
            <a:r>
              <a:rPr lang="ja-JP" altLang="en-US" sz="2000" kern="0" dirty="0" smtClean="0">
                <a:latin typeface="ＭＳ Ｐゴシック" pitchFamily="50" charset="-128"/>
              </a:rPr>
              <a:t>　 </a:t>
            </a:r>
            <a:r>
              <a:rPr lang="en-US" altLang="ja-JP" sz="1800" kern="0" dirty="0" smtClean="0">
                <a:latin typeface="ＭＳ Ｐゴシック" pitchFamily="50" charset="-128"/>
              </a:rPr>
              <a:t>1-2.</a:t>
            </a:r>
            <a:r>
              <a:rPr lang="ja-JP" altLang="ja-JP" sz="1800" dirty="0"/>
              <a:t>名刺</a:t>
            </a:r>
            <a:r>
              <a:rPr lang="en-US" altLang="ja-JP" sz="1800" dirty="0"/>
              <a:t>Scan</a:t>
            </a:r>
            <a:r>
              <a:rPr lang="ja-JP" altLang="ja-JP" sz="1800" dirty="0"/>
              <a:t>情報を顧客、パーソン情報として登録する</a:t>
            </a:r>
            <a:endParaRPr lang="ja-JP" altLang="en-US" sz="1800" kern="0" dirty="0" smtClean="0">
              <a:latin typeface="ＭＳ Ｐゴシック" pitchFamily="50" charset="-128"/>
            </a:endParaRPr>
          </a:p>
        </p:txBody>
      </p:sp>
      <p:sp>
        <p:nvSpPr>
          <p:cNvPr id="21" name="ストライプ矢印 20"/>
          <p:cNvSpPr/>
          <p:nvPr/>
        </p:nvSpPr>
        <p:spPr>
          <a:xfrm>
            <a:off x="2564904" y="2097543"/>
            <a:ext cx="504056" cy="458233"/>
          </a:xfrm>
          <a:prstGeom prst="strip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p:nvPr/>
        </p:nvPicPr>
        <p:blipFill rotWithShape="1">
          <a:blip r:embed="rId3">
            <a:extLst>
              <a:ext uri="{28A0092B-C50C-407E-A947-70E740481C1C}">
                <a14:useLocalDpi xmlns:a14="http://schemas.microsoft.com/office/drawing/2010/main" val="0"/>
              </a:ext>
            </a:extLst>
          </a:blip>
          <a:srcRect t="1" b="2176"/>
          <a:stretch/>
        </p:blipFill>
        <p:spPr>
          <a:xfrm>
            <a:off x="449635" y="1763688"/>
            <a:ext cx="4923581" cy="1798393"/>
          </a:xfrm>
          <a:prstGeom prst="rect">
            <a:avLst/>
          </a:prstGeom>
          <a:ln w="3175">
            <a:solidFill>
              <a:srgbClr val="000000"/>
            </a:solidFill>
          </a:ln>
        </p:spPr>
      </p:pic>
      <p:sp>
        <p:nvSpPr>
          <p:cNvPr id="22" name="テキスト ボックス 7745"/>
          <p:cNvSpPr txBox="1"/>
          <p:nvPr/>
        </p:nvSpPr>
        <p:spPr>
          <a:xfrm>
            <a:off x="4797152" y="3229561"/>
            <a:ext cx="1852613" cy="439738"/>
          </a:xfrm>
          <a:prstGeom prst="rect">
            <a:avLst/>
          </a:prstGeom>
          <a:solidFill>
            <a:schemeClr val="bg1">
              <a:lumMod val="85000"/>
            </a:schemeClr>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anchor="ctr"/>
          <a:lstStyle/>
          <a:p>
            <a:pPr algn="ctr">
              <a:spcAft>
                <a:spcPts val="0"/>
              </a:spcAft>
              <a:defRPr/>
            </a:pPr>
            <a:r>
              <a:rPr lang="ja-JP" altLang="en-US" sz="1050" kern="100" dirty="0" smtClean="0">
                <a:latin typeface="ＭＳ ゴシック"/>
                <a:ea typeface="ＭＳ ゴシック"/>
                <a:cs typeface="Times New Roman"/>
              </a:rPr>
              <a:t>取り込み一覧画面</a:t>
            </a:r>
            <a:endParaRPr lang="ja-JP" sz="1050" kern="100" dirty="0">
              <a:latin typeface="ＭＳ ゴシック"/>
              <a:ea typeface="ＭＳ ゴシック"/>
              <a:cs typeface="Times New Roman"/>
            </a:endParaRPr>
          </a:p>
        </p:txBody>
      </p:sp>
      <p:pic>
        <p:nvPicPr>
          <p:cNvPr id="34" name="図 33"/>
          <p:cNvPicPr/>
          <p:nvPr/>
        </p:nvPicPr>
        <p:blipFill>
          <a:blip r:embed="rId4">
            <a:extLst>
              <a:ext uri="{28A0092B-C50C-407E-A947-70E740481C1C}">
                <a14:useLocalDpi xmlns:a14="http://schemas.microsoft.com/office/drawing/2010/main" val="0"/>
              </a:ext>
            </a:extLst>
          </a:blip>
          <a:stretch>
            <a:fillRect/>
          </a:stretch>
        </p:blipFill>
        <p:spPr>
          <a:xfrm>
            <a:off x="449635" y="3846751"/>
            <a:ext cx="4923581" cy="3419103"/>
          </a:xfrm>
          <a:prstGeom prst="rect">
            <a:avLst/>
          </a:prstGeom>
          <a:solidFill>
            <a:schemeClr val="tx1">
              <a:lumMod val="50000"/>
              <a:lumOff val="50000"/>
            </a:schemeClr>
          </a:solidFill>
          <a:ln w="3175">
            <a:solidFill>
              <a:srgbClr val="000000"/>
            </a:solidFill>
          </a:ln>
        </p:spPr>
      </p:pic>
      <p:sp>
        <p:nvSpPr>
          <p:cNvPr id="35" name="正方形/長方形 34"/>
          <p:cNvSpPr/>
          <p:nvPr/>
        </p:nvSpPr>
        <p:spPr>
          <a:xfrm>
            <a:off x="795366" y="2587709"/>
            <a:ext cx="792088"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7745"/>
          <p:cNvSpPr txBox="1"/>
          <p:nvPr/>
        </p:nvSpPr>
        <p:spPr>
          <a:xfrm>
            <a:off x="4713734" y="7045985"/>
            <a:ext cx="1852613" cy="439738"/>
          </a:xfrm>
          <a:prstGeom prst="rect">
            <a:avLst/>
          </a:prstGeom>
          <a:solidFill>
            <a:schemeClr val="bg1">
              <a:lumMod val="85000"/>
            </a:schemeClr>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anchor="ctr"/>
          <a:lstStyle/>
          <a:p>
            <a:pPr algn="ctr">
              <a:spcAft>
                <a:spcPts val="0"/>
              </a:spcAft>
              <a:defRPr/>
            </a:pPr>
            <a:r>
              <a:rPr lang="ja-JP" altLang="en-US" sz="1050" kern="100" dirty="0" smtClean="0">
                <a:latin typeface="ＭＳ ゴシック"/>
                <a:ea typeface="ＭＳ ゴシック"/>
                <a:cs typeface="Times New Roman"/>
              </a:rPr>
              <a:t>名刺一覧画面</a:t>
            </a:r>
            <a:endParaRPr lang="ja-JP" sz="1050" kern="100" dirty="0">
              <a:latin typeface="ＭＳ ゴシック"/>
              <a:ea typeface="ＭＳ ゴシック"/>
              <a:cs typeface="Times New Roman"/>
            </a:endParaRPr>
          </a:p>
        </p:txBody>
      </p:sp>
      <p:sp>
        <p:nvSpPr>
          <p:cNvPr id="37" name="ストライプ矢印 36"/>
          <p:cNvSpPr/>
          <p:nvPr/>
        </p:nvSpPr>
        <p:spPr>
          <a:xfrm rot="5400000">
            <a:off x="567730" y="3154752"/>
            <a:ext cx="1224135" cy="458233"/>
          </a:xfrm>
          <a:prstGeom prst="stripedRightArrow">
            <a:avLst>
              <a:gd name="adj1" fmla="val 50001"/>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45" y="7863755"/>
            <a:ext cx="7921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18"/>
          <p:cNvSpPr txBox="1">
            <a:spLocks noChangeArrowheads="1"/>
          </p:cNvSpPr>
          <p:nvPr/>
        </p:nvSpPr>
        <p:spPr bwMode="auto">
          <a:xfrm>
            <a:off x="1022945" y="8028384"/>
            <a:ext cx="677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spcBef>
                <a:spcPct val="0"/>
              </a:spcBef>
            </a:pPr>
            <a:r>
              <a:rPr lang="ja-JP" altLang="en-US" sz="1100" b="0" dirty="0"/>
              <a:t>注意：</a:t>
            </a:r>
            <a:endParaRPr lang="en-US" altLang="ja-JP" sz="1100" b="0" dirty="0"/>
          </a:p>
          <a:p>
            <a:pPr eaLnBrk="1" hangingPunct="1">
              <a:spcBef>
                <a:spcPct val="0"/>
              </a:spcBef>
            </a:pPr>
            <a:endParaRPr lang="ja-JP" altLang="en-US" sz="1100" b="0" dirty="0"/>
          </a:p>
        </p:txBody>
      </p:sp>
      <p:sp>
        <p:nvSpPr>
          <p:cNvPr id="43" name="テキスト ボックス 18"/>
          <p:cNvSpPr txBox="1">
            <a:spLocks noChangeArrowheads="1"/>
          </p:cNvSpPr>
          <p:nvPr/>
        </p:nvSpPr>
        <p:spPr bwMode="auto">
          <a:xfrm>
            <a:off x="1403251" y="8029545"/>
            <a:ext cx="49149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lvl="0"/>
            <a:r>
              <a:rPr lang="ja-JP" altLang="ja-JP" sz="1100" b="0" dirty="0"/>
              <a:t>名刺をスキャンし、名刺管理ソフトにて</a:t>
            </a:r>
            <a:r>
              <a:rPr lang="en-US" altLang="ja-JP" sz="1100" b="0" dirty="0"/>
              <a:t>Sales Force Assistant</a:t>
            </a:r>
            <a:r>
              <a:rPr lang="ja-JP" altLang="ja-JP" sz="1100" b="0" dirty="0"/>
              <a:t>にデータ転送</a:t>
            </a:r>
            <a:r>
              <a:rPr lang="ja-JP" altLang="ja-JP" sz="1100" b="0" dirty="0" smtClean="0"/>
              <a:t>する</a:t>
            </a:r>
            <a:endParaRPr lang="en-US" altLang="ja-JP" sz="1100" b="0" dirty="0" smtClean="0"/>
          </a:p>
          <a:p>
            <a:pPr lvl="0"/>
            <a:r>
              <a:rPr lang="ja-JP" altLang="ja-JP" sz="1100" b="0" dirty="0" smtClean="0"/>
              <a:t>必要</a:t>
            </a:r>
            <a:r>
              <a:rPr lang="ja-JP" altLang="ja-JP" sz="1100" b="0" dirty="0"/>
              <a:t>があります。</a:t>
            </a:r>
          </a:p>
        </p:txBody>
      </p:sp>
    </p:spTree>
    <p:extLst>
      <p:ext uri="{BB962C8B-B14F-4D97-AF65-F5344CB8AC3E}">
        <p14:creationId xmlns:p14="http://schemas.microsoft.com/office/powerpoint/2010/main" val="253587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6"/>
          </p:nvPr>
        </p:nvSpPr>
        <p:spPr>
          <a:xfrm>
            <a:off x="4914900" y="8550275"/>
            <a:ext cx="1600200" cy="485775"/>
          </a:xfrm>
        </p:spPr>
        <p:txBody>
          <a:bodyPr/>
          <a:lstStyle/>
          <a:p>
            <a:pPr>
              <a:defRPr/>
            </a:pPr>
            <a:fld id="{FCA5B95A-E22F-4303-B742-C0E3B3094198}" type="slidenum">
              <a:rPr lang="ja-JP" altLang="en-US"/>
              <a:pPr>
                <a:defRPr/>
              </a:pPr>
              <a:t>6</a:t>
            </a:fld>
            <a:endParaRPr lang="ja-JP" altLang="en-US" dirty="0"/>
          </a:p>
        </p:txBody>
      </p:sp>
      <p:sp>
        <p:nvSpPr>
          <p:cNvPr id="17" name="コンテンツ プレースホルダー 10"/>
          <p:cNvSpPr txBox="1">
            <a:spLocks/>
          </p:cNvSpPr>
          <p:nvPr/>
        </p:nvSpPr>
        <p:spPr bwMode="auto">
          <a:xfrm>
            <a:off x="356121" y="970063"/>
            <a:ext cx="6385247" cy="43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2159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dirty="0"/>
              <a:t>名刺</a:t>
            </a:r>
            <a:r>
              <a:rPr lang="en-US" altLang="ja-JP" sz="1100" dirty="0"/>
              <a:t>Scan</a:t>
            </a:r>
            <a:r>
              <a:rPr lang="ja-JP" altLang="en-US" sz="1100" dirty="0" smtClean="0"/>
              <a:t>通知は、</a:t>
            </a:r>
            <a:r>
              <a:rPr lang="ja-JP" altLang="en-US" sz="1100" dirty="0"/>
              <a:t>名刺</a:t>
            </a:r>
            <a:r>
              <a:rPr lang="en-US" altLang="ja-JP" sz="1100" dirty="0"/>
              <a:t>Scan</a:t>
            </a:r>
            <a:r>
              <a:rPr lang="ja-JP" altLang="en-US" sz="1100" dirty="0" smtClean="0"/>
              <a:t>した</a:t>
            </a:r>
            <a:r>
              <a:rPr lang="ja-JP" altLang="en-US" sz="1100" dirty="0"/>
              <a:t>情報を</a:t>
            </a:r>
            <a:r>
              <a:rPr lang="ja-JP" altLang="en-US" sz="1100" dirty="0" smtClean="0"/>
              <a:t>アシスタント</a:t>
            </a:r>
            <a:r>
              <a:rPr lang="ja-JP" altLang="en-US" sz="1100" dirty="0"/>
              <a:t>が</a:t>
            </a:r>
            <a:r>
              <a:rPr lang="ja-JP" altLang="en-US" sz="1100" dirty="0" smtClean="0"/>
              <a:t>通知してくれる機能</a:t>
            </a:r>
            <a:r>
              <a:rPr lang="ja-JP" altLang="en-US" sz="1100" dirty="0"/>
              <a:t>です。</a:t>
            </a:r>
            <a:endParaRPr lang="ja-JP" altLang="ja-JP" sz="1100" dirty="0"/>
          </a:p>
        </p:txBody>
      </p:sp>
      <p:sp>
        <p:nvSpPr>
          <p:cNvPr id="42" name="コンテンツ プレースホルダー 3"/>
          <p:cNvSpPr txBox="1">
            <a:spLocks/>
          </p:cNvSpPr>
          <p:nvPr/>
        </p:nvSpPr>
        <p:spPr bwMode="auto">
          <a:xfrm>
            <a:off x="63674" y="442963"/>
            <a:ext cx="64103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42875" indent="314325" algn="l" rtl="0" eaLnBrk="0" fontAlgn="base" hangingPunct="0">
              <a:spcBef>
                <a:spcPct val="20000"/>
              </a:spcBef>
              <a:spcAft>
                <a:spcPct val="0"/>
              </a:spcAft>
              <a:defRPr b="1">
                <a:solidFill>
                  <a:schemeClr val="tx1"/>
                </a:solidFill>
                <a:latin typeface="+mn-lt"/>
                <a:ea typeface="+mn-ea"/>
              </a:defRPr>
            </a:lvl2pPr>
            <a:lvl3pPr marL="215900" indent="698500" algn="l" rtl="0" eaLnBrk="0" fontAlgn="base" hangingPunct="0">
              <a:lnSpc>
                <a:spcPct val="110000"/>
              </a:lnSpc>
              <a:spcBef>
                <a:spcPct val="20000"/>
              </a:spcBef>
              <a:spcAft>
                <a:spcPct val="0"/>
              </a:spcAft>
              <a:defRPr sz="1200">
                <a:solidFill>
                  <a:schemeClr val="tx1"/>
                </a:solidFill>
                <a:latin typeface="+mn-lt"/>
                <a:ea typeface="+mn-ea"/>
              </a:defRPr>
            </a:lvl3pPr>
            <a:lvl4pPr marL="215900" indent="1155700" algn="l" rtl="0" eaLnBrk="0" fontAlgn="base" hangingPunct="0">
              <a:lnSpc>
                <a:spcPct val="110000"/>
              </a:lnSpc>
              <a:spcBef>
                <a:spcPct val="20000"/>
              </a:spcBef>
              <a:spcAft>
                <a:spcPct val="0"/>
              </a:spcAft>
              <a:defRPr sz="1000">
                <a:solidFill>
                  <a:schemeClr val="tx1"/>
                </a:solidFill>
                <a:latin typeface="+mn-lt"/>
                <a:ea typeface="+mn-ea"/>
              </a:defRPr>
            </a:lvl4pPr>
            <a:lvl5pPr marL="431800" indent="1397000" algn="l" rtl="0" eaLnBrk="0" fontAlgn="base" hangingPunct="0">
              <a:spcBef>
                <a:spcPts val="800"/>
              </a:spcBef>
              <a:spcAft>
                <a:spcPct val="0"/>
              </a:spcAft>
              <a:defRPr sz="1000">
                <a:solidFill>
                  <a:srgbClr val="7F7F7F"/>
                </a:solidFill>
                <a:latin typeface="+mn-lt"/>
                <a:ea typeface="+mn-ea"/>
              </a:defRPr>
            </a:lvl5pPr>
            <a:lvl6pPr marL="889000" indent="1397000" algn="l" rtl="0" eaLnBrk="0" fontAlgn="base" hangingPunct="0">
              <a:spcBef>
                <a:spcPts val="800"/>
              </a:spcBef>
              <a:spcAft>
                <a:spcPct val="0"/>
              </a:spcAft>
              <a:defRPr sz="1000">
                <a:solidFill>
                  <a:srgbClr val="7F7F7F"/>
                </a:solidFill>
                <a:latin typeface="+mn-lt"/>
                <a:ea typeface="+mn-ea"/>
              </a:defRPr>
            </a:lvl6pPr>
            <a:lvl7pPr marL="1346200" indent="1397000" algn="l" rtl="0" eaLnBrk="0" fontAlgn="base" hangingPunct="0">
              <a:spcBef>
                <a:spcPts val="800"/>
              </a:spcBef>
              <a:spcAft>
                <a:spcPct val="0"/>
              </a:spcAft>
              <a:defRPr sz="1000">
                <a:solidFill>
                  <a:srgbClr val="7F7F7F"/>
                </a:solidFill>
                <a:latin typeface="+mn-lt"/>
                <a:ea typeface="+mn-ea"/>
              </a:defRPr>
            </a:lvl7pPr>
            <a:lvl8pPr marL="1803400" indent="1397000" algn="l" rtl="0" eaLnBrk="0" fontAlgn="base" hangingPunct="0">
              <a:spcBef>
                <a:spcPts val="800"/>
              </a:spcBef>
              <a:spcAft>
                <a:spcPct val="0"/>
              </a:spcAft>
              <a:defRPr sz="1000">
                <a:solidFill>
                  <a:srgbClr val="7F7F7F"/>
                </a:solidFill>
                <a:latin typeface="+mn-lt"/>
                <a:ea typeface="+mn-ea"/>
              </a:defRPr>
            </a:lvl8pPr>
            <a:lvl9pPr marL="2260600" indent="1397000" algn="l" rtl="0" eaLnBrk="0" fontAlgn="base" hangingPunct="0">
              <a:spcBef>
                <a:spcPts val="800"/>
              </a:spcBef>
              <a:spcAft>
                <a:spcPct val="0"/>
              </a:spcAft>
              <a:defRPr sz="1000">
                <a:solidFill>
                  <a:srgbClr val="7F7F7F"/>
                </a:solidFill>
                <a:latin typeface="+mn-lt"/>
                <a:ea typeface="+mn-ea"/>
              </a:defRPr>
            </a:lvl9pPr>
          </a:lstStyle>
          <a:p>
            <a:pPr marL="0" indent="0" eaLnBrk="1" hangingPunct="1">
              <a:defRPr/>
            </a:pPr>
            <a:r>
              <a:rPr lang="ja-JP" altLang="en-US" sz="2000" kern="0" dirty="0" smtClean="0">
                <a:latin typeface="ＭＳ Ｐゴシック" pitchFamily="50" charset="-128"/>
              </a:rPr>
              <a:t>　 </a:t>
            </a:r>
            <a:r>
              <a:rPr lang="en-US" altLang="ja-JP" sz="1800" kern="0" dirty="0" smtClean="0">
                <a:latin typeface="ＭＳ Ｐゴシック" pitchFamily="50" charset="-128"/>
              </a:rPr>
              <a:t>1-3.</a:t>
            </a:r>
            <a:r>
              <a:rPr lang="ja-JP" altLang="en-US" sz="1800" dirty="0"/>
              <a:t>名刺</a:t>
            </a:r>
            <a:r>
              <a:rPr lang="en-US" altLang="ja-JP" sz="1800" dirty="0"/>
              <a:t>Scan</a:t>
            </a:r>
            <a:r>
              <a:rPr lang="ja-JP" altLang="en-US" sz="1800" dirty="0"/>
              <a:t>通知について </a:t>
            </a:r>
            <a:endParaRPr lang="ja-JP" altLang="en-US" sz="1800" kern="0" dirty="0" smtClean="0">
              <a:latin typeface="ＭＳ Ｐゴシック" pitchFamily="50" charset="-128"/>
            </a:endParaRPr>
          </a:p>
        </p:txBody>
      </p:sp>
      <p:sp>
        <p:nvSpPr>
          <p:cNvPr id="10" name="テキスト ボックス 7745"/>
          <p:cNvSpPr txBox="1"/>
          <p:nvPr/>
        </p:nvSpPr>
        <p:spPr>
          <a:xfrm>
            <a:off x="3268836" y="4499992"/>
            <a:ext cx="1852613" cy="439738"/>
          </a:xfrm>
          <a:prstGeom prst="rect">
            <a:avLst/>
          </a:prstGeom>
          <a:solidFill>
            <a:schemeClr val="bg1">
              <a:lumMod val="85000"/>
            </a:schemeClr>
          </a:solidFill>
          <a:ln w="6350">
            <a:no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anchor="ctr"/>
          <a:lstStyle/>
          <a:p>
            <a:pPr algn="ctr">
              <a:spcAft>
                <a:spcPts val="0"/>
              </a:spcAft>
              <a:defRPr/>
            </a:pPr>
            <a:r>
              <a:rPr lang="ja-JP" altLang="en-US" sz="1050" kern="100" dirty="0" smtClean="0">
                <a:latin typeface="ＭＳ ゴシック"/>
                <a:ea typeface="ＭＳ ゴシック"/>
                <a:cs typeface="Times New Roman"/>
              </a:rPr>
              <a:t>アシスタント通知画面</a:t>
            </a:r>
            <a:endParaRPr lang="ja-JP" sz="1050" kern="100" dirty="0">
              <a:latin typeface="ＭＳ ゴシック"/>
              <a:ea typeface="ＭＳ ゴシック"/>
              <a:cs typeface="Times New Roman"/>
            </a:endParaRPr>
          </a:p>
        </p:txBody>
      </p:sp>
      <p:pic>
        <p:nvPicPr>
          <p:cNvPr id="16" name="Picture 4" descr="MC900239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78" y="5436096"/>
            <a:ext cx="4572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7"/>
          <p:cNvSpPr txBox="1">
            <a:spLocks noChangeArrowheads="1"/>
          </p:cNvSpPr>
          <p:nvPr/>
        </p:nvSpPr>
        <p:spPr bwMode="auto">
          <a:xfrm>
            <a:off x="926678" y="5437684"/>
            <a:ext cx="631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spcBef>
                <a:spcPct val="0"/>
              </a:spcBef>
            </a:pPr>
            <a:r>
              <a:rPr lang="ja-JP" altLang="en-US" sz="1100" b="0"/>
              <a:t>メモ：</a:t>
            </a:r>
            <a:endParaRPr lang="en-US" altLang="ja-JP" sz="1100" b="0"/>
          </a:p>
          <a:p>
            <a:pPr eaLnBrk="1" hangingPunct="1">
              <a:spcBef>
                <a:spcPct val="0"/>
              </a:spcBef>
            </a:pPr>
            <a:endParaRPr lang="ja-JP" altLang="en-US" sz="1100" b="0"/>
          </a:p>
        </p:txBody>
      </p:sp>
      <p:sp>
        <p:nvSpPr>
          <p:cNvPr id="24" name="テキスト ボックス 7"/>
          <p:cNvSpPr txBox="1">
            <a:spLocks noChangeArrowheads="1"/>
          </p:cNvSpPr>
          <p:nvPr/>
        </p:nvSpPr>
        <p:spPr bwMode="auto">
          <a:xfrm>
            <a:off x="1331267" y="5448002"/>
            <a:ext cx="5035029"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r>
              <a:rPr lang="ja-JP" altLang="ja-JP" sz="1100" b="0" dirty="0"/>
              <a:t>通知アシストの設定は社員個人のオプション設定でも設定ができます。</a:t>
            </a:r>
          </a:p>
          <a:p>
            <a:r>
              <a:rPr lang="ja-JP" altLang="ja-JP" sz="1100" b="0" dirty="0"/>
              <a:t>ただし、オプション設定にはシステム設定で設定した項目のみ表示されます。</a:t>
            </a:r>
            <a:endParaRPr lang="en-US" altLang="ja-JP" sz="1100" b="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78" y="1341215"/>
            <a:ext cx="2661052" cy="36171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73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6858000" cy="111601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5" name="タイトル 4"/>
          <p:cNvSpPr>
            <a:spLocks noGrp="1"/>
          </p:cNvSpPr>
          <p:nvPr>
            <p:ph type="title"/>
          </p:nvPr>
        </p:nvSpPr>
        <p:spPr/>
        <p:txBody>
          <a:bodyPr rtlCol="0">
            <a:normAutofit/>
          </a:bodyPr>
          <a:lstStyle/>
          <a:p>
            <a:pPr eaLnBrk="1" fontAlgn="auto" hangingPunct="1">
              <a:spcAft>
                <a:spcPts val="0"/>
              </a:spcAft>
              <a:defRPr/>
            </a:pPr>
            <a:r>
              <a:rPr lang="en-US" altLang="ja-JP" dirty="0" smtClean="0">
                <a:latin typeface="+mj-ea"/>
              </a:rPr>
              <a:t>Sales Force Assistant</a:t>
            </a:r>
            <a:endParaRPr lang="ja-JP" altLang="en-US" dirty="0">
              <a:latin typeface="+mj-ea"/>
            </a:endParaRPr>
          </a:p>
        </p:txBody>
      </p:sp>
      <p:sp>
        <p:nvSpPr>
          <p:cNvPr id="3" name="スライド番号プレースホルダー 2"/>
          <p:cNvSpPr>
            <a:spLocks noGrp="1"/>
          </p:cNvSpPr>
          <p:nvPr>
            <p:ph type="sldNum" sz="quarter" idx="16"/>
          </p:nvPr>
        </p:nvSpPr>
        <p:spPr/>
        <p:txBody>
          <a:bodyPr/>
          <a:lstStyle/>
          <a:p>
            <a:pPr>
              <a:defRPr/>
            </a:pPr>
            <a:fld id="{38345226-86B2-4F10-BE56-EDC2D3DA24CC}" type="slidenum">
              <a:rPr lang="ja-JP" altLang="en-US"/>
              <a:pPr>
                <a:defRPr/>
              </a:pPr>
              <a:t>7</a:t>
            </a:fld>
            <a:endParaRPr lang="ja-JP" altLang="en-US" dirty="0"/>
          </a:p>
        </p:txBody>
      </p:sp>
      <p:sp>
        <p:nvSpPr>
          <p:cNvPr id="4" name="コンテンツ プレースホルダー 3"/>
          <p:cNvSpPr>
            <a:spLocks noGrp="1"/>
          </p:cNvSpPr>
          <p:nvPr>
            <p:ph sz="quarter" idx="13"/>
          </p:nvPr>
        </p:nvSpPr>
        <p:spPr>
          <a:xfrm>
            <a:off x="260350" y="1331913"/>
            <a:ext cx="6337300" cy="6840537"/>
          </a:xfrm>
        </p:spPr>
        <p:txBody>
          <a:bodyPr/>
          <a:lstStyle/>
          <a:p>
            <a:pPr marL="0" indent="0" eaLnBrk="1" fontAlgn="auto" hangingPunct="1">
              <a:spcAft>
                <a:spcPts val="0"/>
              </a:spcAft>
              <a:defRPr/>
            </a:pPr>
            <a:r>
              <a:rPr lang="ja-JP" altLang="en-US" dirty="0" smtClean="0"/>
              <a:t>システム管理者ガイド</a:t>
            </a:r>
            <a:endParaRPr lang="en-US" altLang="ja-JP" dirty="0" smtClean="0"/>
          </a:p>
          <a:p>
            <a:pPr marL="216000" lvl="3" indent="0" eaLnBrk="1" fontAlgn="auto" hangingPunct="1">
              <a:spcAft>
                <a:spcPts val="0"/>
              </a:spcAft>
              <a:defRPr/>
            </a:pPr>
            <a:r>
              <a:rPr lang="ja-JP" altLang="en-US" sz="1050" dirty="0" smtClean="0"/>
              <a:t>今回のバージョンアップには利用者の運用に影響を与える機能が含まれています。その変更に対して準備ができるように、利用者に通知してください。その他の機能については、新機能を利用する前にシステム管理者による対応が必要です。</a:t>
            </a:r>
            <a:endParaRPr lang="en-US" altLang="ja-JP" sz="1050" dirty="0" smtClean="0"/>
          </a:p>
          <a:p>
            <a:pPr marL="216000" lvl="3" indent="0" eaLnBrk="1" fontAlgn="auto" hangingPunct="1">
              <a:spcAft>
                <a:spcPts val="0"/>
              </a:spcAft>
              <a:defRPr/>
            </a:pPr>
            <a:endParaRPr lang="en-US" altLang="ja-JP" sz="1050" dirty="0" smtClean="0"/>
          </a:p>
          <a:p>
            <a:pPr marL="216000" lvl="3" indent="0" eaLnBrk="1" fontAlgn="auto" hangingPunct="1">
              <a:spcAft>
                <a:spcPts val="0"/>
              </a:spcAft>
              <a:defRPr/>
            </a:pPr>
            <a:r>
              <a:rPr lang="ja-JP" altLang="en-US" sz="1050" dirty="0" smtClean="0"/>
              <a:t>次の表には、バージョンアップ機能と利用者への影響がまとめられています。ご利用の製品について、機能の詳細を確認してください。</a:t>
            </a:r>
            <a:r>
              <a:rPr lang="en-US" altLang="ja-JP" sz="1050" dirty="0" smtClean="0"/>
              <a:t/>
            </a:r>
            <a:br>
              <a:rPr lang="en-US" altLang="ja-JP" sz="1050" dirty="0" smtClean="0"/>
            </a:br>
            <a:r>
              <a:rPr lang="en-US" altLang="ja-JP" sz="1050" dirty="0" smtClean="0"/>
              <a:t/>
            </a:r>
            <a:br>
              <a:rPr lang="en-US" altLang="ja-JP" sz="1050" dirty="0" smtClean="0"/>
            </a:br>
            <a:r>
              <a:rPr lang="ja-JP" altLang="en-US" sz="1050" b="1" dirty="0" smtClean="0"/>
              <a:t>各項目の見方</a:t>
            </a:r>
            <a:endParaRPr lang="en-US" altLang="ja-JP" sz="1050" b="1" dirty="0" smtClean="0"/>
          </a:p>
          <a:p>
            <a:pPr marL="216000" lvl="3" indent="0" eaLnBrk="1" fontAlgn="auto" hangingPunct="1">
              <a:spcAft>
                <a:spcPts val="0"/>
              </a:spcAft>
              <a:defRPr/>
            </a:pPr>
            <a:r>
              <a:rPr lang="ja-JP" altLang="en-US" sz="1050" dirty="0" smtClean="0"/>
              <a:t>①自動的に表示されます。</a:t>
            </a:r>
            <a:r>
              <a:rPr lang="en-US" altLang="ja-JP" sz="1050" dirty="0" smtClean="0"/>
              <a:t/>
            </a:r>
            <a:br>
              <a:rPr lang="en-US" altLang="ja-JP" sz="1050" dirty="0" smtClean="0"/>
            </a:br>
            <a:r>
              <a:rPr lang="ja-JP" altLang="en-US" sz="1050" dirty="0" smtClean="0"/>
              <a:t>②オプション</a:t>
            </a:r>
            <a:r>
              <a:rPr lang="ja-JP" altLang="en-US" sz="1050" dirty="0"/>
              <a:t>設定</a:t>
            </a:r>
            <a:r>
              <a:rPr lang="ja-JP" altLang="en-US" sz="1050" dirty="0" smtClean="0"/>
              <a:t>から設定を変更する</a:t>
            </a:r>
            <a:r>
              <a:rPr lang="ja-JP" altLang="en-US" sz="1050" dirty="0"/>
              <a:t>ことができます</a:t>
            </a:r>
            <a:r>
              <a:rPr lang="ja-JP" altLang="en-US" sz="1050" dirty="0" smtClean="0"/>
              <a:t>。</a:t>
            </a:r>
            <a:r>
              <a:rPr lang="en-US" altLang="ja-JP" sz="1050" dirty="0" smtClean="0"/>
              <a:t/>
            </a:r>
            <a:br>
              <a:rPr lang="en-US" altLang="ja-JP" sz="1050" dirty="0" smtClean="0"/>
            </a:br>
            <a:r>
              <a:rPr lang="ja-JP" altLang="en-US" sz="1050" dirty="0" smtClean="0"/>
              <a:t>③システム管理者が利用者全体の設定を変更することができます。</a:t>
            </a:r>
            <a:endParaRPr lang="en-US" altLang="ja-JP" sz="1050" dirty="0" smtClean="0"/>
          </a:p>
          <a:p>
            <a:pPr marL="144000" lvl="1" indent="0" eaLnBrk="1" fontAlgn="auto" hangingPunct="1">
              <a:spcAft>
                <a:spcPts val="0"/>
              </a:spcAft>
              <a:defRPr/>
            </a:pPr>
            <a:endParaRPr lang="en-US" altLang="ja-JP" dirty="0"/>
          </a:p>
          <a:p>
            <a:pPr marL="144000" lvl="1" indent="0" eaLnBrk="1" fontAlgn="auto" hangingPunct="1">
              <a:spcAft>
                <a:spcPts val="0"/>
              </a:spcAft>
              <a:defRPr/>
            </a:pPr>
            <a:endParaRPr lang="en-US" altLang="ja-JP" dirty="0" smtClean="0"/>
          </a:p>
          <a:p>
            <a:pPr marL="144000" lvl="1" indent="0" eaLnBrk="1" fontAlgn="auto" hangingPunct="1">
              <a:spcAft>
                <a:spcPts val="0"/>
              </a:spcAft>
              <a:defRPr/>
            </a:pPr>
            <a:endParaRPr lang="en-US" altLang="ja-JP" dirty="0"/>
          </a:p>
          <a:p>
            <a:pPr marL="144000" lvl="1" indent="0" eaLnBrk="1" fontAlgn="auto" hangingPunct="1">
              <a:spcAft>
                <a:spcPts val="0"/>
              </a:spcAft>
              <a:defRPr/>
            </a:pPr>
            <a:endParaRPr lang="en-US" altLang="ja-JP" dirty="0" smtClean="0"/>
          </a:p>
          <a:p>
            <a:pPr marL="144000" lvl="1" indent="0" eaLnBrk="1" fontAlgn="auto" hangingPunct="1">
              <a:spcAft>
                <a:spcPts val="0"/>
              </a:spcAft>
              <a:defRPr/>
            </a:pPr>
            <a:endParaRPr lang="en-US" altLang="ja-JP" dirty="0"/>
          </a:p>
          <a:p>
            <a:pPr marL="144000" lvl="1" indent="0" eaLnBrk="1" fontAlgn="auto" hangingPunct="1">
              <a:spcAft>
                <a:spcPts val="0"/>
              </a:spcAft>
              <a:defRPr/>
            </a:pPr>
            <a:endParaRPr lang="en-US" altLang="ja-JP" dirty="0" smtClean="0"/>
          </a:p>
        </p:txBody>
      </p:sp>
      <p:graphicFrame>
        <p:nvGraphicFramePr>
          <p:cNvPr id="11" name="表 10"/>
          <p:cNvGraphicFramePr>
            <a:graphicFrameLocks noGrp="1"/>
          </p:cNvGraphicFramePr>
          <p:nvPr>
            <p:extLst>
              <p:ext uri="{D42A27DB-BD31-4B8C-83A1-F6EECF244321}">
                <p14:modId xmlns:p14="http://schemas.microsoft.com/office/powerpoint/2010/main" val="3999406358"/>
              </p:ext>
            </p:extLst>
          </p:nvPr>
        </p:nvGraphicFramePr>
        <p:xfrm>
          <a:off x="315913" y="4043363"/>
          <a:ext cx="6226174" cy="1497830"/>
        </p:xfrm>
        <a:graphic>
          <a:graphicData uri="http://schemas.openxmlformats.org/drawingml/2006/table">
            <a:tbl>
              <a:tblPr firstRow="1">
                <a:tableStyleId>{5940675A-B579-460E-94D1-54222C63F5DA}</a:tableStyleId>
              </a:tblPr>
              <a:tblGrid>
                <a:gridCol w="2661571"/>
                <a:gridCol w="1188201"/>
                <a:gridCol w="1188201"/>
                <a:gridCol w="1188201"/>
              </a:tblGrid>
              <a:tr h="600865">
                <a:tc>
                  <a:txBody>
                    <a:bodyPr/>
                    <a:lstStyle/>
                    <a:p>
                      <a:pPr algn="l" fontAlgn="t"/>
                      <a:r>
                        <a:rPr lang="ja-JP" altLang="en-US" sz="1000" b="1" u="none" strike="noStrike" dirty="0">
                          <a:solidFill>
                            <a:schemeClr val="tx1"/>
                          </a:solidFill>
                          <a:effectLst/>
                        </a:rPr>
                        <a:t>機能</a:t>
                      </a:r>
                      <a:endParaRPr lang="ja-JP" altLang="en-US" sz="1000" b="1" i="0" u="none" strike="noStrike" dirty="0">
                        <a:solidFill>
                          <a:schemeClr val="tx1"/>
                        </a:solidFill>
                        <a:effectLst/>
                        <a:latin typeface="ＭＳ Ｐゴシック"/>
                      </a:endParaRPr>
                    </a:p>
                  </a:txBody>
                  <a:tcPr marL="72005" marR="72005" marT="71843" marB="71843">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tcPr>
                </a:tc>
                <a:tc>
                  <a:txBody>
                    <a:bodyPr/>
                    <a:lstStyle/>
                    <a:p>
                      <a:pPr algn="ctr" fontAlgn="t"/>
                      <a:r>
                        <a:rPr lang="ja-JP" altLang="en-US" sz="1000" b="1" u="none" strike="noStrike" dirty="0" smtClean="0">
                          <a:solidFill>
                            <a:schemeClr val="tx1"/>
                          </a:solidFill>
                          <a:effectLst/>
                        </a:rPr>
                        <a:t>① 自動的</a:t>
                      </a:r>
                      <a:r>
                        <a:rPr lang="ja-JP" altLang="en-US" sz="1000" b="1" u="none" strike="noStrike" dirty="0">
                          <a:solidFill>
                            <a:schemeClr val="tx1"/>
                          </a:solidFill>
                          <a:effectLst/>
                        </a:rPr>
                        <a:t>に表示</a:t>
                      </a:r>
                      <a:endParaRPr lang="ja-JP" altLang="en-US" sz="1000" b="1" i="0" u="none" strike="noStrike" dirty="0">
                        <a:solidFill>
                          <a:schemeClr val="tx1"/>
                        </a:solidFill>
                        <a:effectLst/>
                        <a:latin typeface="ＭＳ Ｐゴシック"/>
                      </a:endParaRPr>
                    </a:p>
                  </a:txBody>
                  <a:tcPr marL="72005" marR="72005" marT="71843" marB="71843">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tcPr>
                </a:tc>
                <a:tc>
                  <a:txBody>
                    <a:bodyPr/>
                    <a:lstStyle/>
                    <a:p>
                      <a:pPr algn="ctr" fontAlgn="t"/>
                      <a:r>
                        <a:rPr lang="ja-JP" altLang="en-US" sz="1000" b="1" u="none" strike="noStrike" dirty="0" smtClean="0">
                          <a:solidFill>
                            <a:schemeClr val="tx1"/>
                          </a:solidFill>
                          <a:effectLst/>
                        </a:rPr>
                        <a:t>②</a:t>
                      </a:r>
                      <a:r>
                        <a:rPr lang="ja-JP" altLang="en-US" sz="1000" b="1" u="none" strike="noStrike" baseline="0" dirty="0" smtClean="0">
                          <a:solidFill>
                            <a:schemeClr val="tx1"/>
                          </a:solidFill>
                          <a:effectLst/>
                        </a:rPr>
                        <a:t> オプション設定から個別設定が</a:t>
                      </a:r>
                      <a:endParaRPr lang="en-US" altLang="ja-JP" sz="1000" b="1" u="none" strike="noStrike" baseline="0" dirty="0" smtClean="0">
                        <a:solidFill>
                          <a:schemeClr val="tx1"/>
                        </a:solidFill>
                        <a:effectLst/>
                      </a:endParaRPr>
                    </a:p>
                    <a:p>
                      <a:pPr algn="ctr" fontAlgn="t"/>
                      <a:r>
                        <a:rPr lang="ja-JP" altLang="en-US" sz="1000" b="1" u="none" strike="noStrike" baseline="0" dirty="0" smtClean="0">
                          <a:solidFill>
                            <a:schemeClr val="tx1"/>
                          </a:solidFill>
                          <a:effectLst/>
                        </a:rPr>
                        <a:t>可能</a:t>
                      </a:r>
                      <a:endParaRPr lang="ja-JP" altLang="en-US" sz="1000" b="1" i="0" u="none" strike="noStrike" dirty="0">
                        <a:solidFill>
                          <a:schemeClr val="tx1"/>
                        </a:solidFill>
                        <a:effectLst/>
                        <a:latin typeface="ＭＳ Ｐゴシック"/>
                      </a:endParaRPr>
                    </a:p>
                  </a:txBody>
                  <a:tcPr marL="72005" marR="72005" marT="71843" marB="71843">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tcPr>
                </a:tc>
                <a:tc>
                  <a:txBody>
                    <a:bodyPr/>
                    <a:lstStyle/>
                    <a:p>
                      <a:pPr algn="ctr" fontAlgn="t"/>
                      <a:r>
                        <a:rPr lang="ja-JP" altLang="en-US" sz="1000" b="1" u="none" strike="noStrike" dirty="0">
                          <a:solidFill>
                            <a:schemeClr val="tx1"/>
                          </a:solidFill>
                          <a:effectLst/>
                        </a:rPr>
                        <a:t>③ </a:t>
                      </a:r>
                      <a:r>
                        <a:rPr lang="ja-JP" altLang="en-US" sz="1000" b="1" u="none" strike="noStrike" dirty="0" smtClean="0">
                          <a:solidFill>
                            <a:schemeClr val="tx1"/>
                          </a:solidFill>
                          <a:effectLst/>
                        </a:rPr>
                        <a:t>システム設定</a:t>
                      </a:r>
                      <a:endParaRPr lang="en-US" altLang="ja-JP" sz="1000" b="1" u="none" strike="noStrike" dirty="0" smtClean="0">
                        <a:solidFill>
                          <a:schemeClr val="tx1"/>
                        </a:solidFill>
                        <a:effectLst/>
                      </a:endParaRPr>
                    </a:p>
                    <a:p>
                      <a:pPr algn="ctr" fontAlgn="t"/>
                      <a:r>
                        <a:rPr lang="ja-JP" altLang="en-US" sz="1000" b="1" u="none" strike="noStrike" dirty="0" smtClean="0">
                          <a:solidFill>
                            <a:schemeClr val="tx1"/>
                          </a:solidFill>
                          <a:effectLst/>
                        </a:rPr>
                        <a:t>から全体設定が</a:t>
                      </a:r>
                      <a:r>
                        <a:rPr lang="en-US" altLang="ja-JP" sz="1000" b="1" u="none" strike="noStrike" dirty="0" smtClean="0">
                          <a:solidFill>
                            <a:schemeClr val="tx1"/>
                          </a:solidFill>
                          <a:effectLst/>
                        </a:rPr>
                        <a:t/>
                      </a:r>
                      <a:br>
                        <a:rPr lang="en-US" altLang="ja-JP" sz="1000" b="1" u="none" strike="noStrike" dirty="0" smtClean="0">
                          <a:solidFill>
                            <a:schemeClr val="tx1"/>
                          </a:solidFill>
                          <a:effectLst/>
                        </a:rPr>
                      </a:br>
                      <a:r>
                        <a:rPr lang="ja-JP" altLang="en-US" sz="1000" b="1" u="none" strike="noStrike" dirty="0" smtClean="0">
                          <a:solidFill>
                            <a:schemeClr val="tx1"/>
                          </a:solidFill>
                          <a:effectLst/>
                        </a:rPr>
                        <a:t>可能</a:t>
                      </a:r>
                      <a:endParaRPr lang="ja-JP" altLang="en-US" sz="1000" b="1" i="0" u="none" strike="noStrike" dirty="0">
                        <a:solidFill>
                          <a:schemeClr val="tx1"/>
                        </a:solidFill>
                        <a:effectLst/>
                        <a:latin typeface="ＭＳ Ｐゴシック"/>
                      </a:endParaRPr>
                    </a:p>
                  </a:txBody>
                  <a:tcPr marL="72005" marR="72005" marT="71843" marB="71843">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tcPr>
                </a:tc>
              </a:tr>
              <a:tr h="448472">
                <a:tc>
                  <a:txBody>
                    <a:bodyPr/>
                    <a:lstStyle/>
                    <a:p>
                      <a:pPr marL="0" indent="0" eaLnBrk="1" hangingPunct="1">
                        <a:defRPr/>
                      </a:pPr>
                      <a:r>
                        <a:rPr lang="en-US" altLang="ja-JP" sz="1000" b="0" i="0" u="none" strike="noStrike" dirty="0" smtClean="0">
                          <a:solidFill>
                            <a:srgbClr val="000000"/>
                          </a:solidFill>
                          <a:effectLst/>
                          <a:latin typeface="ＭＳ Ｐゴシック"/>
                        </a:rPr>
                        <a:t>1.</a:t>
                      </a:r>
                      <a:r>
                        <a:rPr lang="zh-TW" altLang="en-US" sz="1000" dirty="0" smtClean="0">
                          <a:latin typeface="ＭＳ Ｐゴシック" panose="020B0600070205080204" pitchFamily="50" charset="-128"/>
                          <a:ea typeface="ＭＳ Ｐゴシック" panose="020B0600070205080204" pitchFamily="50" charset="-128"/>
                        </a:rPr>
                        <a:t>名刺</a:t>
                      </a:r>
                      <a:r>
                        <a:rPr lang="en-US" altLang="zh-TW" sz="1000" dirty="0" smtClean="0">
                          <a:latin typeface="ＭＳ Ｐゴシック" panose="020B0600070205080204" pitchFamily="50" charset="-128"/>
                          <a:ea typeface="ＭＳ Ｐゴシック" panose="020B0600070205080204" pitchFamily="50" charset="-128"/>
                        </a:rPr>
                        <a:t>Scan</a:t>
                      </a:r>
                      <a:r>
                        <a:rPr lang="zh-TW" altLang="en-US" sz="1000" dirty="0" smtClean="0">
                          <a:latin typeface="ＭＳ Ｐゴシック" panose="020B0600070205080204" pitchFamily="50" charset="-128"/>
                          <a:ea typeface="ＭＳ Ｐゴシック" panose="020B0600070205080204" pitchFamily="50" charset="-128"/>
                        </a:rPr>
                        <a:t>（名刺情報受信設定）</a:t>
                      </a:r>
                      <a:endParaRPr lang="en-US" altLang="ja-JP" sz="1000" dirty="0" smtClean="0">
                        <a:latin typeface="ＭＳ Ｐゴシック" panose="020B0600070205080204" pitchFamily="50" charset="-128"/>
                        <a:ea typeface="ＭＳ Ｐゴシック" panose="020B0600070205080204" pitchFamily="50" charset="-128"/>
                      </a:endParaRPr>
                    </a:p>
                  </a:txBody>
                  <a:tcPr marL="72005" marR="72005" marT="71843" marB="71843" anchor="ctr"/>
                </a:tc>
                <a:tc>
                  <a:txBody>
                    <a:bodyPr/>
                    <a:lstStyle/>
                    <a:p>
                      <a:pPr algn="ctr" fontAlgn="t"/>
                      <a:r>
                        <a:rPr lang="en-US" altLang="ja-JP" sz="1000" b="0" i="0" u="none" strike="noStrike" dirty="0" smtClean="0">
                          <a:solidFill>
                            <a:srgbClr val="000000"/>
                          </a:solidFill>
                          <a:effectLst/>
                          <a:latin typeface="ＭＳ Ｐゴシック"/>
                        </a:rPr>
                        <a:t>-</a:t>
                      </a:r>
                      <a:endParaRPr lang="ja-JP" altLang="en-US" sz="1000" b="0" i="0" u="none" strike="noStrike" dirty="0">
                        <a:solidFill>
                          <a:srgbClr val="000000"/>
                        </a:solidFill>
                        <a:effectLst/>
                        <a:latin typeface="ＭＳ Ｐゴシック"/>
                      </a:endParaRPr>
                    </a:p>
                  </a:txBody>
                  <a:tcPr marL="72005" marR="72005" marT="71843" marB="71843" anchor="ctr"/>
                </a:tc>
                <a:tc>
                  <a:txBody>
                    <a:bodyPr/>
                    <a:lstStyle/>
                    <a:p>
                      <a:pPr algn="ctr" fontAlgn="t"/>
                      <a:r>
                        <a:rPr lang="en-US" altLang="ja-JP" sz="1000" b="0" i="0" u="none" strike="noStrike" dirty="0" smtClean="0">
                          <a:solidFill>
                            <a:srgbClr val="000000"/>
                          </a:solidFill>
                          <a:effectLst/>
                          <a:latin typeface="ＭＳ Ｐゴシック"/>
                        </a:rPr>
                        <a:t>-</a:t>
                      </a:r>
                    </a:p>
                  </a:txBody>
                  <a:tcPr marL="72005" marR="72005" marT="71843" marB="71843" anchor="ctr"/>
                </a:tc>
                <a:tc>
                  <a:txBody>
                    <a:bodyPr/>
                    <a:lstStyle/>
                    <a:p>
                      <a:pPr algn="ctr" fontAlgn="t"/>
                      <a:r>
                        <a:rPr lang="ja-JP" altLang="en-US" sz="1000" b="0" i="0" u="none" strike="noStrike" dirty="0" smtClean="0">
                          <a:solidFill>
                            <a:srgbClr val="000000"/>
                          </a:solidFill>
                          <a:effectLst/>
                          <a:latin typeface="ＭＳ Ｐゴシック"/>
                        </a:rPr>
                        <a:t>●</a:t>
                      </a:r>
                      <a:endParaRPr lang="en-US" altLang="ja-JP" sz="1000" b="0" i="0" u="none" strike="noStrike" dirty="0" smtClean="0">
                        <a:solidFill>
                          <a:srgbClr val="000000"/>
                        </a:solidFill>
                        <a:effectLst/>
                        <a:latin typeface="ＭＳ Ｐゴシック"/>
                      </a:endParaRPr>
                    </a:p>
                  </a:txBody>
                  <a:tcPr marL="72005" marR="72005" marT="71843" marB="71843" anchor="ctr"/>
                </a:tc>
              </a:tr>
              <a:tr h="448472">
                <a:tc>
                  <a:txBody>
                    <a:bodyPr/>
                    <a:lstStyle/>
                    <a:p>
                      <a:pPr marL="0" indent="0" eaLnBrk="1" hangingPunct="1">
                        <a:defRPr/>
                      </a:pPr>
                      <a:r>
                        <a:rPr lang="en-US" altLang="ja-JP" sz="1000" dirty="0" smtClean="0">
                          <a:latin typeface="+mn-ea"/>
                        </a:rPr>
                        <a:t>2.</a:t>
                      </a:r>
                      <a:r>
                        <a:rPr lang="ja-JP" altLang="en-US" sz="1000" b="0" u="none" dirty="0" smtClean="0">
                          <a:latin typeface="+mn-ea"/>
                          <a:ea typeface="+mn-ea"/>
                        </a:rPr>
                        <a:t>アシスタント設定</a:t>
                      </a:r>
                      <a:r>
                        <a:rPr lang="en-US" altLang="ja-JP" sz="1000" b="0" u="none" dirty="0" smtClean="0">
                          <a:latin typeface="+mn-ea"/>
                          <a:ea typeface="+mn-ea"/>
                        </a:rPr>
                        <a:t>-</a:t>
                      </a:r>
                      <a:r>
                        <a:rPr lang="ja-JP" altLang="en-US" sz="1000" b="0" u="none" dirty="0" smtClean="0">
                          <a:latin typeface="+mn-ea"/>
                          <a:ea typeface="+mn-ea"/>
                        </a:rPr>
                        <a:t>通知アシスト設定</a:t>
                      </a:r>
                      <a:endParaRPr lang="en-US" altLang="ja-JP" sz="1000" b="0" u="none" dirty="0" smtClean="0">
                        <a:latin typeface="+mn-ea"/>
                        <a:ea typeface="+mn-ea"/>
                      </a:endParaRPr>
                    </a:p>
                  </a:txBody>
                  <a:tcPr marL="72005" marR="72005" marT="71843" marB="71843" anchor="ctr"/>
                </a:tc>
                <a:tc>
                  <a:txBody>
                    <a:bodyPr/>
                    <a:lstStyle/>
                    <a:p>
                      <a:pPr algn="ctr" fontAlgn="t"/>
                      <a:r>
                        <a:rPr lang="en-US" altLang="ja-JP" sz="1000" b="0" i="0" u="none" strike="noStrike" dirty="0" smtClean="0">
                          <a:solidFill>
                            <a:srgbClr val="000000"/>
                          </a:solidFill>
                          <a:effectLst/>
                          <a:latin typeface="ＭＳ Ｐゴシック"/>
                        </a:rPr>
                        <a:t>-</a:t>
                      </a:r>
                      <a:endParaRPr lang="ja-JP" altLang="en-US" sz="1000" b="0" i="0" u="none" strike="noStrike" dirty="0">
                        <a:solidFill>
                          <a:srgbClr val="000000"/>
                        </a:solidFill>
                        <a:effectLst/>
                        <a:latin typeface="ＭＳ Ｐゴシック"/>
                      </a:endParaRPr>
                    </a:p>
                  </a:txBody>
                  <a:tcPr marL="72005" marR="72005" marT="71843" marB="71843" anchor="ctr"/>
                </a:tc>
                <a:tc>
                  <a:txBody>
                    <a:bodyPr/>
                    <a:lstStyle/>
                    <a:p>
                      <a:pPr algn="ctr" fontAlgn="t"/>
                      <a:r>
                        <a:rPr lang="ja-JP" altLang="en-US" sz="1000" b="0" i="0" u="none" strike="noStrike" dirty="0" smtClean="0">
                          <a:solidFill>
                            <a:srgbClr val="000000"/>
                          </a:solidFill>
                          <a:effectLst/>
                          <a:latin typeface="ＭＳ Ｐゴシック"/>
                        </a:rPr>
                        <a:t>●</a:t>
                      </a:r>
                      <a:endParaRPr lang="en-US" altLang="ja-JP" sz="1000" b="0" i="0" u="none" strike="noStrike" dirty="0" smtClean="0">
                        <a:solidFill>
                          <a:srgbClr val="000000"/>
                        </a:solidFill>
                        <a:effectLst/>
                        <a:latin typeface="ＭＳ Ｐゴシック"/>
                      </a:endParaRPr>
                    </a:p>
                  </a:txBody>
                  <a:tcPr marL="72005" marR="72005" marT="71843" marB="71843"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ＭＳ Ｐゴシック"/>
                        </a:rPr>
                        <a:t>●</a:t>
                      </a:r>
                      <a:endParaRPr lang="en-US" altLang="ja-JP" sz="1000" b="0" i="0" u="none" strike="noStrike" dirty="0" smtClean="0">
                        <a:solidFill>
                          <a:srgbClr val="000000"/>
                        </a:solidFill>
                        <a:effectLst/>
                        <a:latin typeface="ＭＳ Ｐゴシック"/>
                      </a:endParaRPr>
                    </a:p>
                  </a:txBody>
                  <a:tcPr marL="72005" marR="72005" marT="71843" marB="71843"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コンテンツ プレースホルダー 3"/>
          <p:cNvSpPr>
            <a:spLocks noGrp="1"/>
          </p:cNvSpPr>
          <p:nvPr>
            <p:ph sz="quarter" idx="13"/>
          </p:nvPr>
        </p:nvSpPr>
        <p:spPr bwMode="auto">
          <a:xfrm>
            <a:off x="260350" y="2123728"/>
            <a:ext cx="6337300" cy="5256560"/>
          </a:xfrm>
        </p:spPr>
        <p:txBody>
          <a:bodyPr wrap="square" numCol="1" anchor="t" anchorCtr="0" compatLnSpc="1">
            <a:prstTxWarp prst="textNoShape">
              <a:avLst/>
            </a:prstTxWarp>
          </a:bodyPr>
          <a:lstStyle/>
          <a:p>
            <a:pPr marL="0" indent="0" eaLnBrk="1" hangingPunct="1">
              <a:defRPr/>
            </a:pPr>
            <a:r>
              <a:rPr lang="en-US" altLang="ja-JP" dirty="0" smtClean="0"/>
              <a:t>1.</a:t>
            </a:r>
            <a:r>
              <a:rPr lang="ja-JP" altLang="ja-JP" dirty="0" smtClean="0"/>
              <a:t>名刺</a:t>
            </a:r>
            <a:r>
              <a:rPr lang="en-US" altLang="ja-JP" dirty="0" smtClean="0"/>
              <a:t>Scan</a:t>
            </a:r>
            <a:r>
              <a:rPr lang="zh-TW" altLang="en-US" dirty="0">
                <a:latin typeface="ＭＳ Ｐゴシック" panose="020B0600070205080204" pitchFamily="50" charset="-128"/>
                <a:ea typeface="ＭＳ Ｐゴシック" panose="020B0600070205080204" pitchFamily="50" charset="-128"/>
              </a:rPr>
              <a:t>（名刺情報受信設定）</a:t>
            </a:r>
            <a:endParaRPr lang="en-US" altLang="ja-JP" dirty="0" smtClean="0">
              <a:latin typeface="ＭＳ Ｐゴシック" panose="020B0600070205080204" pitchFamily="50" charset="-128"/>
              <a:ea typeface="ＭＳ Ｐゴシック" panose="020B0600070205080204" pitchFamily="50" charset="-128"/>
            </a:endParaRPr>
          </a:p>
          <a:p>
            <a:pPr lvl="2" indent="0" eaLnBrk="1" hangingPunct="1">
              <a:defRPr/>
            </a:pPr>
            <a:endParaRPr lang="en-US" altLang="ja-JP" dirty="0" smtClean="0">
              <a:latin typeface="+mn-ea"/>
            </a:endParaRPr>
          </a:p>
          <a:p>
            <a:pPr lvl="2" indent="0" eaLnBrk="1" hangingPunct="1">
              <a:defRPr/>
            </a:pPr>
            <a:endParaRPr lang="en-US" altLang="ja-JP" sz="1100" dirty="0" smtClean="0">
              <a:latin typeface="+mn-ea"/>
            </a:endParaRPr>
          </a:p>
        </p:txBody>
      </p:sp>
      <p:sp>
        <p:nvSpPr>
          <p:cNvPr id="3" name="スライド番号プレースホルダー 2"/>
          <p:cNvSpPr>
            <a:spLocks noGrp="1"/>
          </p:cNvSpPr>
          <p:nvPr>
            <p:ph type="sldNum" sz="quarter" idx="16"/>
          </p:nvPr>
        </p:nvSpPr>
        <p:spPr/>
        <p:txBody>
          <a:bodyPr/>
          <a:lstStyle/>
          <a:p>
            <a:pPr>
              <a:defRPr/>
            </a:pPr>
            <a:fld id="{8166B43D-73D5-4ADB-9199-4CCFEA027D8B}" type="slidenum">
              <a:rPr lang="ja-JP" altLang="en-US"/>
              <a:pPr>
                <a:defRPr/>
              </a:pPr>
              <a:t>8</a:t>
            </a:fld>
            <a:endParaRPr lang="ja-JP" altLang="en-US" dirty="0"/>
          </a:p>
        </p:txBody>
      </p:sp>
      <p:sp>
        <p:nvSpPr>
          <p:cNvPr id="22534" name="コンテンツ プレースホルダー 10"/>
          <p:cNvSpPr txBox="1">
            <a:spLocks/>
          </p:cNvSpPr>
          <p:nvPr/>
        </p:nvSpPr>
        <p:spPr bwMode="auto">
          <a:xfrm>
            <a:off x="274464" y="2627784"/>
            <a:ext cx="6394896" cy="81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r>
              <a:rPr lang="ja-JP" altLang="en-US" sz="1100" b="0" dirty="0"/>
              <a:t>名刺管理ソフトから名刺情報を転送する為に必要な設定になります</a:t>
            </a:r>
            <a:r>
              <a:rPr lang="ja-JP" altLang="en-US" sz="1100" b="0" dirty="0" smtClean="0"/>
              <a:t>。</a:t>
            </a:r>
            <a:endParaRPr lang="en-US" altLang="ja-JP" sz="1100" b="0" dirty="0" smtClean="0"/>
          </a:p>
          <a:p>
            <a:endParaRPr lang="en-US" altLang="ja-JP" sz="1100" b="0" dirty="0"/>
          </a:p>
          <a:p>
            <a:pPr>
              <a:spcBef>
                <a:spcPct val="0"/>
              </a:spcBef>
            </a:pPr>
            <a:r>
              <a:rPr lang="ja-JP" altLang="en-US" sz="1100" b="0" dirty="0" smtClean="0"/>
              <a:t>ここ</a:t>
            </a:r>
            <a:r>
              <a:rPr lang="ja-JP" altLang="en-US" sz="1100" b="0" dirty="0"/>
              <a:t>では</a:t>
            </a:r>
            <a:r>
              <a:rPr lang="ja-JP" altLang="en-US" sz="1100" b="0" dirty="0" smtClean="0"/>
              <a:t>、</a:t>
            </a:r>
            <a:r>
              <a:rPr lang="zh-TW" altLang="en-US" sz="1100" b="0" dirty="0" smtClean="0"/>
              <a:t>名刺</a:t>
            </a:r>
            <a:r>
              <a:rPr lang="zh-TW" altLang="en-US" sz="1100" b="0" dirty="0"/>
              <a:t>情報受信</a:t>
            </a:r>
            <a:r>
              <a:rPr lang="zh-TW" altLang="en-US" sz="1100" b="0" dirty="0" smtClean="0"/>
              <a:t>設定</a:t>
            </a:r>
            <a:r>
              <a:rPr lang="ja-JP" altLang="en-US" sz="1100" b="0" dirty="0" smtClean="0"/>
              <a:t>について説明</a:t>
            </a:r>
            <a:r>
              <a:rPr lang="ja-JP" altLang="en-US" sz="1100" b="0" dirty="0"/>
              <a:t>します</a:t>
            </a:r>
            <a:r>
              <a:rPr lang="ja-JP" altLang="en-US" sz="1100" b="0" dirty="0" smtClean="0"/>
              <a:t>。</a:t>
            </a:r>
            <a:endParaRPr lang="en-US" altLang="ja-JP" sz="1100" b="0" dirty="0" smtClean="0"/>
          </a:p>
          <a:p>
            <a:pPr>
              <a:spcBef>
                <a:spcPct val="0"/>
              </a:spcBef>
            </a:pPr>
            <a:r>
              <a:rPr lang="ja-JP" altLang="en-US" sz="1100" b="0" dirty="0" smtClean="0"/>
              <a:t>設定</a:t>
            </a:r>
            <a:r>
              <a:rPr lang="ja-JP" altLang="en-US" sz="1100" b="0" dirty="0"/>
              <a:t>は、「システム設定＞ （日報製品） </a:t>
            </a:r>
            <a:r>
              <a:rPr lang="ja-JP" altLang="en-US" sz="1100" b="0" dirty="0" smtClean="0"/>
              <a:t>＞</a:t>
            </a:r>
            <a:r>
              <a:rPr lang="ja-JP" altLang="en-US" sz="1100" b="0" dirty="0">
                <a:latin typeface="ＭＳ Ｐゴシック" panose="020B0600070205080204" pitchFamily="50" charset="-128"/>
              </a:rPr>
              <a:t>名刺</a:t>
            </a:r>
            <a:r>
              <a:rPr lang="en-US" altLang="ja-JP" sz="1100" b="0" dirty="0">
                <a:latin typeface="ＭＳ Ｐゴシック" panose="020B0600070205080204" pitchFamily="50" charset="-128"/>
              </a:rPr>
              <a:t>Scan</a:t>
            </a:r>
            <a:r>
              <a:rPr lang="ja-JP" altLang="en-US" sz="1100" b="0" dirty="0" smtClean="0"/>
              <a:t>＞</a:t>
            </a:r>
            <a:r>
              <a:rPr lang="zh-TW" altLang="en-US" sz="1100" b="0" dirty="0"/>
              <a:t>名刺情報受信設定</a:t>
            </a:r>
            <a:r>
              <a:rPr lang="ja-JP" altLang="en-US" sz="1100" b="0" dirty="0" smtClean="0"/>
              <a:t>」</a:t>
            </a:r>
            <a:r>
              <a:rPr lang="ja-JP" altLang="en-US" sz="1100" b="0" dirty="0"/>
              <a:t>から設定を行います。</a:t>
            </a:r>
            <a:br>
              <a:rPr lang="ja-JP" altLang="en-US" sz="1100" b="0" dirty="0"/>
            </a:br>
            <a:endParaRPr lang="en-US" altLang="ja-JP" sz="1100" b="0" dirty="0"/>
          </a:p>
        </p:txBody>
      </p:sp>
      <p:sp>
        <p:nvSpPr>
          <p:cNvPr id="14" name="テキスト ボックス 13"/>
          <p:cNvSpPr txBox="1"/>
          <p:nvPr/>
        </p:nvSpPr>
        <p:spPr>
          <a:xfrm>
            <a:off x="2850559" y="3525996"/>
            <a:ext cx="3890809" cy="253916"/>
          </a:xfrm>
          <a:prstGeom prst="rect">
            <a:avLst/>
          </a:prstGeom>
          <a:noFill/>
        </p:spPr>
        <p:txBody>
          <a:bodyPr wrap="none">
            <a:spAutoFit/>
          </a:bodyPr>
          <a:lstStyle/>
          <a:p>
            <a:pPr>
              <a:defRPr/>
            </a:pPr>
            <a:r>
              <a:rPr lang="en-US" altLang="ja-JP" sz="1050" b="1" dirty="0">
                <a:solidFill>
                  <a:schemeClr val="bg1">
                    <a:lumMod val="65000"/>
                  </a:schemeClr>
                </a:solidFill>
                <a:latin typeface="+mn-ea"/>
                <a:ea typeface="+mn-ea"/>
              </a:rPr>
              <a:t>【</a:t>
            </a:r>
            <a:r>
              <a:rPr lang="ja-JP" altLang="en-US" sz="1050" b="1" dirty="0">
                <a:solidFill>
                  <a:schemeClr val="bg1">
                    <a:lumMod val="65000"/>
                  </a:schemeClr>
                </a:solidFill>
                <a:latin typeface="+mn-ea"/>
                <a:ea typeface="+mn-ea"/>
              </a:rPr>
              <a:t>システム設定＞</a:t>
            </a:r>
            <a:r>
              <a:rPr lang="en-US" altLang="ja-JP" sz="1050" b="1" dirty="0">
                <a:solidFill>
                  <a:schemeClr val="bg1">
                    <a:lumMod val="65000"/>
                  </a:schemeClr>
                </a:solidFill>
                <a:latin typeface="+mn-ea"/>
                <a:ea typeface="+mn-ea"/>
              </a:rPr>
              <a:t> </a:t>
            </a:r>
            <a:r>
              <a:rPr lang="ja-JP" altLang="en-US" sz="1050" b="1" dirty="0">
                <a:solidFill>
                  <a:schemeClr val="bg1">
                    <a:lumMod val="65000"/>
                  </a:schemeClr>
                </a:solidFill>
                <a:latin typeface="+mn-ea"/>
                <a:ea typeface="+mn-ea"/>
              </a:rPr>
              <a:t>（日報製品） </a:t>
            </a:r>
            <a:r>
              <a:rPr lang="ja-JP" altLang="en-US" sz="1050" b="1" dirty="0" smtClean="0">
                <a:solidFill>
                  <a:schemeClr val="bg1">
                    <a:lumMod val="65000"/>
                  </a:schemeClr>
                </a:solidFill>
                <a:latin typeface="+mn-ea"/>
                <a:ea typeface="+mn-ea"/>
              </a:rPr>
              <a:t>＞</a:t>
            </a:r>
            <a:r>
              <a:rPr lang="ja-JP" altLang="en-US" sz="1050" b="1" dirty="0">
                <a:solidFill>
                  <a:schemeClr val="bg1">
                    <a:lumMod val="65000"/>
                  </a:schemeClr>
                </a:solidFill>
                <a:latin typeface="ＭＳ Ｐゴシック" panose="020B0600070205080204" pitchFamily="50" charset="-128"/>
              </a:rPr>
              <a:t>名刺</a:t>
            </a:r>
            <a:r>
              <a:rPr lang="en-US" altLang="ja-JP" sz="1050" b="1" dirty="0">
                <a:solidFill>
                  <a:schemeClr val="bg1">
                    <a:lumMod val="65000"/>
                  </a:schemeClr>
                </a:solidFill>
                <a:latin typeface="ＭＳ Ｐゴシック" panose="020B0600070205080204" pitchFamily="50" charset="-128"/>
              </a:rPr>
              <a:t>Scan</a:t>
            </a:r>
            <a:r>
              <a:rPr lang="ja-JP" altLang="en-US" sz="1050" b="1" dirty="0" smtClean="0">
                <a:solidFill>
                  <a:schemeClr val="bg1">
                    <a:lumMod val="65000"/>
                  </a:schemeClr>
                </a:solidFill>
                <a:latin typeface="+mn-ea"/>
                <a:ea typeface="+mn-ea"/>
              </a:rPr>
              <a:t>＞</a:t>
            </a:r>
            <a:r>
              <a:rPr lang="zh-TW" altLang="en-US" sz="1050" b="1" dirty="0">
                <a:solidFill>
                  <a:schemeClr val="bg1">
                    <a:lumMod val="65000"/>
                  </a:schemeClr>
                </a:solidFill>
              </a:rPr>
              <a:t>名刺情報受信設定</a:t>
            </a:r>
            <a:r>
              <a:rPr lang="en-US" altLang="ja-JP" sz="1050" b="1" dirty="0" smtClean="0">
                <a:solidFill>
                  <a:schemeClr val="bg1">
                    <a:lumMod val="65000"/>
                  </a:schemeClr>
                </a:solidFill>
                <a:latin typeface="+mn-ea"/>
                <a:ea typeface="+mn-ea"/>
              </a:rPr>
              <a:t>】 </a:t>
            </a:r>
            <a:endParaRPr lang="en-US" altLang="ja-JP" sz="1050" b="1" dirty="0">
              <a:solidFill>
                <a:schemeClr val="bg1">
                  <a:lumMod val="65000"/>
                </a:schemeClr>
              </a:solidFill>
              <a:latin typeface="+mn-ea"/>
              <a:ea typeface="+mn-ea"/>
            </a:endParaRPr>
          </a:p>
        </p:txBody>
      </p:sp>
      <p:sp>
        <p:nvSpPr>
          <p:cNvPr id="17" name="角丸四角形 16"/>
          <p:cNvSpPr/>
          <p:nvPr/>
        </p:nvSpPr>
        <p:spPr>
          <a:xfrm>
            <a:off x="227682" y="1292126"/>
            <a:ext cx="6119813" cy="63182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ja-JP" altLang="en-US" sz="1100" dirty="0"/>
              <a:t>使用可能な製品：</a:t>
            </a:r>
            <a:r>
              <a:rPr lang="ja-JP" altLang="en-US" sz="1100" dirty="0">
                <a:solidFill>
                  <a:srgbClr val="000000"/>
                </a:solidFill>
                <a:latin typeface="ＭＳ Ｐゴシック"/>
              </a:rPr>
              <a:t> </a:t>
            </a:r>
            <a:endParaRPr lang="en-US" altLang="ja-JP" sz="1100" dirty="0">
              <a:solidFill>
                <a:srgbClr val="000000"/>
              </a:solidFill>
              <a:latin typeface="ＭＳ Ｐゴシック"/>
            </a:endParaRPr>
          </a:p>
          <a:p>
            <a:pPr fontAlgn="auto">
              <a:spcBef>
                <a:spcPts val="0"/>
              </a:spcBef>
              <a:spcAft>
                <a:spcPts val="0"/>
              </a:spcAft>
              <a:defRPr/>
            </a:pPr>
            <a:r>
              <a:rPr lang="en-US" altLang="ja-JP" sz="1100" dirty="0">
                <a:solidFill>
                  <a:srgbClr val="000000"/>
                </a:solidFill>
                <a:latin typeface="ＭＳ Ｐゴシック"/>
              </a:rPr>
              <a:t>Sales Force Assistant</a:t>
            </a:r>
            <a:r>
              <a:rPr lang="ja-JP" altLang="en-US" sz="1100" dirty="0">
                <a:solidFill>
                  <a:srgbClr val="000000"/>
                </a:solidFill>
                <a:latin typeface="ＭＳ Ｐゴシック"/>
              </a:rPr>
              <a:t>サービス、顧客創造日報シリーズ＋</a:t>
            </a:r>
            <a:r>
              <a:rPr lang="en-US" altLang="ja-JP" sz="1100" dirty="0">
                <a:solidFill>
                  <a:srgbClr val="000000"/>
                </a:solidFill>
                <a:latin typeface="ＭＳ Ｐゴシック"/>
              </a:rPr>
              <a:t>Assistant</a:t>
            </a:r>
            <a:r>
              <a:rPr lang="ja-JP" altLang="en-US" sz="1100" dirty="0">
                <a:solidFill>
                  <a:srgbClr val="000000"/>
                </a:solidFill>
                <a:latin typeface="ＭＳ Ｐゴシック"/>
              </a:rPr>
              <a:t>オプション</a:t>
            </a:r>
          </a:p>
        </p:txBody>
      </p:sp>
      <p:sp>
        <p:nvSpPr>
          <p:cNvPr id="18" name="正方形/長方形 17"/>
          <p:cNvSpPr/>
          <p:nvPr/>
        </p:nvSpPr>
        <p:spPr>
          <a:xfrm>
            <a:off x="-8334" y="-397"/>
            <a:ext cx="6858000" cy="11160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ja-JP" altLang="en-US" dirty="0"/>
          </a:p>
        </p:txBody>
      </p:sp>
      <p:sp>
        <p:nvSpPr>
          <p:cNvPr id="19" name="タイトル 5"/>
          <p:cNvSpPr>
            <a:spLocks noGrp="1"/>
          </p:cNvSpPr>
          <p:nvPr>
            <p:ph type="title"/>
          </p:nvPr>
        </p:nvSpPr>
        <p:spPr>
          <a:xfrm>
            <a:off x="216297" y="323453"/>
            <a:ext cx="6480175" cy="749300"/>
          </a:xfrm>
        </p:spPr>
        <p:txBody>
          <a:bodyPr rtlCol="0">
            <a:normAutofit/>
          </a:bodyPr>
          <a:lstStyle/>
          <a:p>
            <a:pPr eaLnBrk="1" fontAlgn="auto" hangingPunct="1">
              <a:spcAft>
                <a:spcPts val="0"/>
              </a:spcAft>
              <a:defRPr/>
            </a:pPr>
            <a:r>
              <a:rPr lang="en-US" altLang="ja-JP" dirty="0">
                <a:latin typeface="+mj-ea"/>
              </a:rPr>
              <a:t>Sales Force Assistant</a:t>
            </a:r>
            <a:endParaRPr lang="ja-JP" altLang="en-US" dirty="0">
              <a:latin typeface="+mj-ea"/>
            </a:endParaRPr>
          </a:p>
        </p:txBody>
      </p:sp>
      <p:pic>
        <p:nvPicPr>
          <p:cNvPr id="2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45" y="7863755"/>
            <a:ext cx="7921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18"/>
          <p:cNvSpPr txBox="1">
            <a:spLocks noChangeArrowheads="1"/>
          </p:cNvSpPr>
          <p:nvPr/>
        </p:nvSpPr>
        <p:spPr bwMode="auto">
          <a:xfrm>
            <a:off x="1022945" y="8028384"/>
            <a:ext cx="677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spcBef>
                <a:spcPct val="0"/>
              </a:spcBef>
            </a:pPr>
            <a:r>
              <a:rPr lang="ja-JP" altLang="en-US" sz="1100" b="0" dirty="0"/>
              <a:t>注意：</a:t>
            </a:r>
            <a:endParaRPr lang="en-US" altLang="ja-JP" sz="1100" b="0" dirty="0"/>
          </a:p>
          <a:p>
            <a:pPr eaLnBrk="1" hangingPunct="1">
              <a:spcBef>
                <a:spcPct val="0"/>
              </a:spcBef>
            </a:pPr>
            <a:endParaRPr lang="ja-JP" altLang="en-US" sz="1100" b="0" dirty="0"/>
          </a:p>
        </p:txBody>
      </p:sp>
      <p:sp>
        <p:nvSpPr>
          <p:cNvPr id="22" name="テキスト ボックス 18"/>
          <p:cNvSpPr txBox="1">
            <a:spLocks noChangeArrowheads="1"/>
          </p:cNvSpPr>
          <p:nvPr/>
        </p:nvSpPr>
        <p:spPr bwMode="auto">
          <a:xfrm>
            <a:off x="1403251" y="8029545"/>
            <a:ext cx="4914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lvl="0"/>
            <a:r>
              <a:rPr lang="ja-JP" altLang="en-US" sz="1100" b="0" dirty="0" smtClean="0"/>
              <a:t>初期値は「</a:t>
            </a:r>
            <a:r>
              <a:rPr lang="ja-JP" altLang="en-US" sz="1100" b="0" dirty="0"/>
              <a:t>名刺情報受信機能を利用する </a:t>
            </a:r>
            <a:r>
              <a:rPr lang="ja-JP" altLang="en-US" sz="1100" b="0" dirty="0" smtClean="0"/>
              <a:t>」にチェックは入っていません。</a:t>
            </a:r>
            <a:endParaRPr lang="en-US" altLang="ja-JP" sz="1100" b="0" dirty="0" smtClean="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82" y="3775187"/>
            <a:ext cx="6398355" cy="39651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コンテンツ プレースホルダー 3"/>
          <p:cNvSpPr>
            <a:spLocks noGrp="1"/>
          </p:cNvSpPr>
          <p:nvPr>
            <p:ph sz="quarter" idx="13"/>
          </p:nvPr>
        </p:nvSpPr>
        <p:spPr bwMode="auto">
          <a:xfrm>
            <a:off x="260350" y="251520"/>
            <a:ext cx="6337300" cy="7128768"/>
          </a:xfrm>
        </p:spPr>
        <p:txBody>
          <a:bodyPr wrap="square" numCol="1" anchor="t" anchorCtr="0" compatLnSpc="1">
            <a:prstTxWarp prst="textNoShape">
              <a:avLst/>
            </a:prstTxWarp>
          </a:bodyPr>
          <a:lstStyle/>
          <a:p>
            <a:pPr marL="0" indent="0" eaLnBrk="1" hangingPunct="1">
              <a:defRPr/>
            </a:pPr>
            <a:r>
              <a:rPr lang="en-US" altLang="ja-JP" dirty="0"/>
              <a:t>2</a:t>
            </a:r>
            <a:r>
              <a:rPr lang="en-US" altLang="ja-JP" dirty="0" smtClean="0"/>
              <a:t>.</a:t>
            </a:r>
            <a:r>
              <a:rPr lang="ja-JP" altLang="en-US" dirty="0"/>
              <a:t>アシスタント</a:t>
            </a:r>
            <a:r>
              <a:rPr lang="ja-JP" altLang="en-US" dirty="0" smtClean="0"/>
              <a:t>設定－通知</a:t>
            </a:r>
            <a:r>
              <a:rPr lang="ja-JP" altLang="en-US" dirty="0"/>
              <a:t>アシスト</a:t>
            </a:r>
            <a:r>
              <a:rPr lang="ja-JP" altLang="en-US" dirty="0" smtClean="0"/>
              <a:t>設定</a:t>
            </a:r>
            <a:endParaRPr lang="en-US" altLang="ja-JP" dirty="0" smtClean="0"/>
          </a:p>
          <a:p>
            <a:pPr marL="0" indent="0" eaLnBrk="1" hangingPunct="1">
              <a:defRPr/>
            </a:pPr>
            <a:endParaRPr lang="en-US" altLang="ja-JP" dirty="0"/>
          </a:p>
          <a:p>
            <a:pPr lvl="2" indent="0" eaLnBrk="1" hangingPunct="1">
              <a:defRPr/>
            </a:pPr>
            <a:endParaRPr lang="en-US" altLang="ja-JP" dirty="0" smtClean="0">
              <a:latin typeface="+mn-ea"/>
            </a:endParaRPr>
          </a:p>
          <a:p>
            <a:pPr lvl="2" indent="0" eaLnBrk="1" hangingPunct="1">
              <a:defRPr/>
            </a:pPr>
            <a:endParaRPr lang="en-US" altLang="ja-JP" dirty="0" smtClean="0">
              <a:latin typeface="+mn-ea"/>
            </a:endParaRPr>
          </a:p>
          <a:p>
            <a:pPr lvl="2" indent="0" eaLnBrk="1" hangingPunct="1">
              <a:defRPr/>
            </a:pPr>
            <a:endParaRPr lang="en-US" altLang="ja-JP" sz="1100" dirty="0" smtClean="0">
              <a:latin typeface="+mn-ea"/>
            </a:endParaRPr>
          </a:p>
        </p:txBody>
      </p:sp>
      <p:sp>
        <p:nvSpPr>
          <p:cNvPr id="3" name="スライド番号プレースホルダー 2"/>
          <p:cNvSpPr>
            <a:spLocks noGrp="1"/>
          </p:cNvSpPr>
          <p:nvPr>
            <p:ph type="sldNum" sz="quarter" idx="16"/>
          </p:nvPr>
        </p:nvSpPr>
        <p:spPr/>
        <p:txBody>
          <a:bodyPr/>
          <a:lstStyle/>
          <a:p>
            <a:pPr>
              <a:defRPr/>
            </a:pPr>
            <a:fld id="{8166B43D-73D5-4ADB-9199-4CCFEA027D8B}" type="slidenum">
              <a:rPr lang="ja-JP" altLang="en-US"/>
              <a:pPr>
                <a:defRPr/>
              </a:pPr>
              <a:t>9</a:t>
            </a:fld>
            <a:endParaRPr lang="ja-JP" altLang="en-US" dirty="0"/>
          </a:p>
        </p:txBody>
      </p:sp>
      <p:sp>
        <p:nvSpPr>
          <p:cNvPr id="22534" name="コンテンツ プレースホルダー 10"/>
          <p:cNvSpPr txBox="1">
            <a:spLocks/>
          </p:cNvSpPr>
          <p:nvPr/>
        </p:nvSpPr>
        <p:spPr bwMode="auto">
          <a:xfrm>
            <a:off x="293092" y="788268"/>
            <a:ext cx="6394896"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a:spcBef>
                <a:spcPct val="0"/>
              </a:spcBef>
            </a:pPr>
            <a:r>
              <a:rPr lang="ja-JP" altLang="en-US" sz="1100" b="0" dirty="0"/>
              <a:t>名刺</a:t>
            </a:r>
            <a:r>
              <a:rPr lang="en-US" altLang="ja-JP" sz="1100" b="0" dirty="0"/>
              <a:t>Scan</a:t>
            </a:r>
            <a:r>
              <a:rPr lang="ja-JP" altLang="en-US" sz="1100" b="0" dirty="0"/>
              <a:t>した情報をアシスタントが</a:t>
            </a:r>
            <a:r>
              <a:rPr lang="ja-JP" altLang="en-US" sz="1100" b="0" dirty="0" smtClean="0"/>
              <a:t>通知する為の設定になります。</a:t>
            </a:r>
            <a:endParaRPr lang="en-US" altLang="ja-JP" sz="1100" b="0" dirty="0"/>
          </a:p>
          <a:p>
            <a:pPr>
              <a:spcBef>
                <a:spcPct val="0"/>
              </a:spcBef>
            </a:pPr>
            <a:endParaRPr lang="en-US" altLang="ja-JP" sz="1100" b="0" dirty="0" smtClean="0"/>
          </a:p>
          <a:p>
            <a:pPr>
              <a:spcBef>
                <a:spcPct val="0"/>
              </a:spcBef>
            </a:pPr>
            <a:r>
              <a:rPr lang="ja-JP" altLang="en-US" sz="1100" b="0" dirty="0" smtClean="0"/>
              <a:t>ここ</a:t>
            </a:r>
            <a:r>
              <a:rPr lang="ja-JP" altLang="en-US" sz="1100" b="0" dirty="0"/>
              <a:t>では</a:t>
            </a:r>
            <a:r>
              <a:rPr lang="ja-JP" altLang="en-US" sz="1100" b="0" dirty="0" smtClean="0"/>
              <a:t>、通知アシスト設定</a:t>
            </a:r>
            <a:r>
              <a:rPr lang="ja-JP" altLang="en-US" sz="1100" b="0" dirty="0"/>
              <a:t>について説明します</a:t>
            </a:r>
            <a:r>
              <a:rPr lang="ja-JP" altLang="en-US" sz="1100" b="0" dirty="0" smtClean="0"/>
              <a:t>。</a:t>
            </a:r>
            <a:endParaRPr lang="en-US" altLang="ja-JP" sz="1100" b="0" dirty="0" smtClean="0"/>
          </a:p>
          <a:p>
            <a:pPr>
              <a:spcBef>
                <a:spcPct val="0"/>
              </a:spcBef>
            </a:pPr>
            <a:r>
              <a:rPr lang="ja-JP" altLang="en-US" sz="1100" b="0" dirty="0" smtClean="0"/>
              <a:t>設定</a:t>
            </a:r>
            <a:r>
              <a:rPr lang="ja-JP" altLang="en-US" sz="1100" b="0" dirty="0"/>
              <a:t>は、「システム設定＞ （日報製品） </a:t>
            </a:r>
            <a:r>
              <a:rPr lang="ja-JP" altLang="en-US" sz="1100" b="0" dirty="0" smtClean="0"/>
              <a:t>＞アシスタント設定＞通知アシスト設定」</a:t>
            </a:r>
            <a:r>
              <a:rPr lang="ja-JP" altLang="en-US" sz="1100" b="0" dirty="0"/>
              <a:t>から設定を行います。</a:t>
            </a:r>
            <a:br>
              <a:rPr lang="ja-JP" altLang="en-US" sz="1100" b="0" dirty="0"/>
            </a:br>
            <a:endParaRPr lang="en-US" altLang="ja-JP" sz="1100" b="0" dirty="0"/>
          </a:p>
        </p:txBody>
      </p:sp>
      <p:sp>
        <p:nvSpPr>
          <p:cNvPr id="14" name="テキスト ボックス 13"/>
          <p:cNvSpPr txBox="1"/>
          <p:nvPr/>
        </p:nvSpPr>
        <p:spPr>
          <a:xfrm>
            <a:off x="2374721" y="1514972"/>
            <a:ext cx="4222631" cy="253916"/>
          </a:xfrm>
          <a:prstGeom prst="rect">
            <a:avLst/>
          </a:prstGeom>
          <a:noFill/>
        </p:spPr>
        <p:txBody>
          <a:bodyPr wrap="none">
            <a:spAutoFit/>
          </a:bodyPr>
          <a:lstStyle/>
          <a:p>
            <a:pPr>
              <a:defRPr/>
            </a:pPr>
            <a:r>
              <a:rPr lang="en-US" altLang="ja-JP" sz="1050" b="1" dirty="0">
                <a:solidFill>
                  <a:schemeClr val="bg1">
                    <a:lumMod val="65000"/>
                  </a:schemeClr>
                </a:solidFill>
                <a:latin typeface="+mn-ea"/>
                <a:ea typeface="+mn-ea"/>
              </a:rPr>
              <a:t>【</a:t>
            </a:r>
            <a:r>
              <a:rPr lang="ja-JP" altLang="en-US" sz="1050" b="1" dirty="0">
                <a:solidFill>
                  <a:schemeClr val="bg1">
                    <a:lumMod val="65000"/>
                  </a:schemeClr>
                </a:solidFill>
                <a:latin typeface="+mn-ea"/>
                <a:ea typeface="+mn-ea"/>
              </a:rPr>
              <a:t>システム設定＞</a:t>
            </a:r>
            <a:r>
              <a:rPr lang="en-US" altLang="ja-JP" sz="1050" b="1" dirty="0">
                <a:solidFill>
                  <a:schemeClr val="bg1">
                    <a:lumMod val="65000"/>
                  </a:schemeClr>
                </a:solidFill>
                <a:latin typeface="+mn-ea"/>
                <a:ea typeface="+mn-ea"/>
              </a:rPr>
              <a:t> </a:t>
            </a:r>
            <a:r>
              <a:rPr lang="ja-JP" altLang="en-US" sz="1050" b="1" dirty="0">
                <a:solidFill>
                  <a:schemeClr val="bg1">
                    <a:lumMod val="65000"/>
                  </a:schemeClr>
                </a:solidFill>
                <a:latin typeface="+mn-ea"/>
                <a:ea typeface="+mn-ea"/>
              </a:rPr>
              <a:t>（日報製品） </a:t>
            </a:r>
            <a:r>
              <a:rPr lang="ja-JP" altLang="en-US" sz="1050" b="1" dirty="0" smtClean="0">
                <a:solidFill>
                  <a:schemeClr val="bg1">
                    <a:lumMod val="65000"/>
                  </a:schemeClr>
                </a:solidFill>
                <a:latin typeface="+mn-ea"/>
                <a:ea typeface="+mn-ea"/>
              </a:rPr>
              <a:t>＞アシスタント設定＞通知アシスト設定</a:t>
            </a:r>
            <a:r>
              <a:rPr lang="en-US" altLang="ja-JP" sz="1050" b="1" dirty="0" smtClean="0">
                <a:solidFill>
                  <a:schemeClr val="bg1">
                    <a:lumMod val="65000"/>
                  </a:schemeClr>
                </a:solidFill>
                <a:latin typeface="+mn-ea"/>
                <a:ea typeface="+mn-ea"/>
              </a:rPr>
              <a:t>】 </a:t>
            </a:r>
            <a:endParaRPr lang="en-US" altLang="ja-JP" sz="1050" b="1" dirty="0">
              <a:solidFill>
                <a:schemeClr val="bg1">
                  <a:lumMod val="65000"/>
                </a:schemeClr>
              </a:solidFill>
              <a:latin typeface="+mn-ea"/>
              <a:ea typeface="+mn-ea"/>
            </a:endParaRPr>
          </a:p>
        </p:txBody>
      </p:sp>
      <p:pic>
        <p:nvPicPr>
          <p:cNvPr id="225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8" y="1767848"/>
            <a:ext cx="6029148" cy="36355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70" y="5774362"/>
            <a:ext cx="7921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18"/>
          <p:cNvSpPr txBox="1">
            <a:spLocks noChangeArrowheads="1"/>
          </p:cNvSpPr>
          <p:nvPr/>
        </p:nvSpPr>
        <p:spPr bwMode="auto">
          <a:xfrm>
            <a:off x="981570" y="5938991"/>
            <a:ext cx="677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pPr eaLnBrk="1" hangingPunct="1">
              <a:spcBef>
                <a:spcPct val="0"/>
              </a:spcBef>
            </a:pPr>
            <a:r>
              <a:rPr lang="ja-JP" altLang="en-US" sz="1100" b="0" dirty="0"/>
              <a:t>注意：</a:t>
            </a:r>
            <a:endParaRPr lang="en-US" altLang="ja-JP" sz="1100" b="0" dirty="0"/>
          </a:p>
          <a:p>
            <a:pPr eaLnBrk="1" hangingPunct="1">
              <a:spcBef>
                <a:spcPct val="0"/>
              </a:spcBef>
            </a:pPr>
            <a:endParaRPr lang="ja-JP" altLang="en-US" sz="1100" b="0" dirty="0"/>
          </a:p>
        </p:txBody>
      </p:sp>
      <p:sp>
        <p:nvSpPr>
          <p:cNvPr id="22" name="テキスト ボックス 18"/>
          <p:cNvSpPr txBox="1">
            <a:spLocks noChangeArrowheads="1"/>
          </p:cNvSpPr>
          <p:nvPr/>
        </p:nvSpPr>
        <p:spPr bwMode="auto">
          <a:xfrm>
            <a:off x="1361876" y="5940152"/>
            <a:ext cx="491490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kumimoji="1" sz="2400" b="1">
                <a:solidFill>
                  <a:schemeClr val="tx1"/>
                </a:solidFill>
                <a:latin typeface="Calibri" pitchFamily="34" charset="0"/>
                <a:ea typeface="ＭＳ Ｐゴシック" pitchFamily="50" charset="-128"/>
              </a:defRPr>
            </a:lvl1pPr>
            <a:lvl2pPr marL="742950" indent="-285750" eaLnBrk="0" hangingPunct="0">
              <a:spcBef>
                <a:spcPct val="20000"/>
              </a:spcBef>
              <a:defRPr kumimoji="1" b="1">
                <a:solidFill>
                  <a:schemeClr val="tx1"/>
                </a:solidFill>
                <a:latin typeface="Calibri" pitchFamily="34" charset="0"/>
                <a:ea typeface="ＭＳ Ｐゴシック" pitchFamily="50" charset="-128"/>
              </a:defRPr>
            </a:lvl2pPr>
            <a:lvl3pPr marL="1143000" indent="-228600" eaLnBrk="0" hangingPunct="0">
              <a:lnSpc>
                <a:spcPct val="110000"/>
              </a:lnSpc>
              <a:spcBef>
                <a:spcPct val="20000"/>
              </a:spcBef>
              <a:defRPr kumimoji="1" sz="1200">
                <a:solidFill>
                  <a:schemeClr val="tx1"/>
                </a:solidFill>
                <a:latin typeface="Calibri" pitchFamily="34" charset="0"/>
                <a:ea typeface="ＭＳ Ｐゴシック" pitchFamily="50" charset="-128"/>
              </a:defRPr>
            </a:lvl3pPr>
            <a:lvl4pPr marL="1600200" indent="-228600" eaLnBrk="0" hangingPunct="0">
              <a:lnSpc>
                <a:spcPct val="110000"/>
              </a:lnSpc>
              <a:spcBef>
                <a:spcPct val="20000"/>
              </a:spcBef>
              <a:defRPr kumimoji="1" sz="1000">
                <a:solidFill>
                  <a:schemeClr val="tx1"/>
                </a:solidFill>
                <a:latin typeface="Calibri" pitchFamily="34" charset="0"/>
                <a:ea typeface="ＭＳ Ｐゴシック" pitchFamily="50" charset="-128"/>
              </a:defRPr>
            </a:lvl4pPr>
            <a:lvl5pPr marL="2057400" indent="-228600" eaLnBrk="0" hangingPunct="0">
              <a:spcBef>
                <a:spcPts val="800"/>
              </a:spcBef>
              <a:defRPr kumimoji="1" sz="1000">
                <a:solidFill>
                  <a:srgbClr val="7F7F7F"/>
                </a:solidFill>
                <a:latin typeface="Calibri" pitchFamily="34" charset="0"/>
                <a:ea typeface="ＭＳ Ｐゴシック" pitchFamily="50" charset="-128"/>
              </a:defRPr>
            </a:lvl5pPr>
            <a:lvl6pPr marL="25146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6pPr>
            <a:lvl7pPr marL="29718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7pPr>
            <a:lvl8pPr marL="34290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8pPr>
            <a:lvl9pPr marL="3886200" indent="-228600" eaLnBrk="0" fontAlgn="base" hangingPunct="0">
              <a:spcBef>
                <a:spcPts val="800"/>
              </a:spcBef>
              <a:spcAft>
                <a:spcPct val="0"/>
              </a:spcAft>
              <a:defRPr kumimoji="1" sz="1000">
                <a:solidFill>
                  <a:srgbClr val="7F7F7F"/>
                </a:solidFill>
                <a:latin typeface="Calibri" pitchFamily="34" charset="0"/>
                <a:ea typeface="ＭＳ Ｐゴシック" pitchFamily="50" charset="-128"/>
              </a:defRPr>
            </a:lvl9pPr>
          </a:lstStyle>
          <a:p>
            <a:r>
              <a:rPr lang="ja-JP" altLang="ja-JP" sz="1100" b="0" dirty="0" smtClean="0"/>
              <a:t>名刺</a:t>
            </a:r>
            <a:r>
              <a:rPr lang="en-US" altLang="ja-JP" sz="1100" b="0" dirty="0"/>
              <a:t>Scan</a:t>
            </a:r>
            <a:r>
              <a:rPr lang="zh-TW" altLang="en-US" sz="1100" b="0" dirty="0">
                <a:latin typeface="ＭＳ Ｐゴシック" panose="020B0600070205080204" pitchFamily="50" charset="-128"/>
              </a:rPr>
              <a:t>（名刺情報受信設定</a:t>
            </a:r>
            <a:r>
              <a:rPr lang="zh-TW" altLang="en-US" sz="1100" b="0" dirty="0" smtClean="0">
                <a:latin typeface="ＭＳ Ｐゴシック" panose="020B0600070205080204" pitchFamily="50" charset="-128"/>
              </a:rPr>
              <a:t>）</a:t>
            </a:r>
            <a:r>
              <a:rPr lang="ja-JP" altLang="en-US" sz="1100" b="0" dirty="0" smtClean="0">
                <a:latin typeface="ＭＳ Ｐゴシック" panose="020B0600070205080204" pitchFamily="50" charset="-128"/>
              </a:rPr>
              <a:t>を「利用する」にしている場合、通知アシスト設定を</a:t>
            </a:r>
            <a:endParaRPr lang="en-US" altLang="ja-JP" sz="1100" b="0" dirty="0" smtClean="0">
              <a:latin typeface="ＭＳ Ｐゴシック" panose="020B0600070205080204" pitchFamily="50" charset="-128"/>
            </a:endParaRPr>
          </a:p>
          <a:p>
            <a:r>
              <a:rPr lang="ja-JP" altLang="en-US" sz="1100" b="0" dirty="0">
                <a:latin typeface="ＭＳ Ｐゴシック" panose="020B0600070205080204" pitchFamily="50" charset="-128"/>
              </a:rPr>
              <a:t>利用</a:t>
            </a:r>
            <a:r>
              <a:rPr lang="ja-JP" altLang="en-US" sz="1100" b="0" dirty="0" smtClean="0">
                <a:latin typeface="ＭＳ Ｐゴシック" panose="020B0600070205080204" pitchFamily="50" charset="-128"/>
              </a:rPr>
              <a:t>できます。</a:t>
            </a:r>
            <a:endParaRPr lang="en-US" altLang="ja-JP" sz="1100" b="0" dirty="0" smtClean="0"/>
          </a:p>
          <a:p>
            <a:pPr lvl="0"/>
            <a:r>
              <a:rPr lang="ja-JP" altLang="en-US" sz="1100" b="0" dirty="0" smtClean="0"/>
              <a:t>初期値は「利用する」にチェックが入っています</a:t>
            </a:r>
            <a:r>
              <a:rPr lang="ja-JP" altLang="en-US" sz="1100" b="0" dirty="0"/>
              <a:t>。</a:t>
            </a:r>
            <a:endParaRPr lang="en-US" altLang="ja-JP" sz="1100" b="0" dirty="0" smtClean="0"/>
          </a:p>
        </p:txBody>
      </p:sp>
    </p:spTree>
    <p:extLst>
      <p:ext uri="{BB962C8B-B14F-4D97-AF65-F5344CB8AC3E}">
        <p14:creationId xmlns:p14="http://schemas.microsoft.com/office/powerpoint/2010/main" val="1576583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バージョンアップガイド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9685</TotalTime>
  <Words>949</Words>
  <Application>Microsoft Office PowerPoint</Application>
  <PresentationFormat>画面に合わせる (4:3)</PresentationFormat>
  <Paragraphs>152</Paragraphs>
  <Slides>10</Slides>
  <Notes>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10</vt:i4>
      </vt:variant>
    </vt:vector>
  </HeadingPairs>
  <TitlesOfParts>
    <vt:vector size="13" baseType="lpstr">
      <vt:lpstr>バージョンアップガイド ​​テーマ</vt:lpstr>
      <vt:lpstr>デザインの設定</vt:lpstr>
      <vt:lpstr>文書</vt:lpstr>
      <vt:lpstr>PowerPoint プレゼンテーション</vt:lpstr>
      <vt:lpstr>目次</vt:lpstr>
      <vt:lpstr>PowerPoint プレゼンテーション</vt:lpstr>
      <vt:lpstr>Sales Force Assistant</vt:lpstr>
      <vt:lpstr>PowerPoint プレゼンテーション</vt:lpstr>
      <vt:lpstr>PowerPoint プレゼンテーション</vt:lpstr>
      <vt:lpstr>Sales Force Assistant</vt:lpstr>
      <vt:lpstr>Sales Force Assistant</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yy</dc:creator>
  <cp:lastModifiedBy>Administrator</cp:lastModifiedBy>
  <cp:revision>920</cp:revision>
  <cp:lastPrinted>2013-09-19T10:43:21Z</cp:lastPrinted>
  <dcterms:created xsi:type="dcterms:W3CDTF">2010-12-08T07:05:23Z</dcterms:created>
  <dcterms:modified xsi:type="dcterms:W3CDTF">2014-05-22T00:14:10Z</dcterms:modified>
</cp:coreProperties>
</file>